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1"/>
  </p:notesMasterIdLst>
  <p:sldIdLst>
    <p:sldId id="256" r:id="rId2"/>
    <p:sldId id="257" r:id="rId3"/>
    <p:sldId id="258" r:id="rId4"/>
    <p:sldId id="259" r:id="rId5"/>
    <p:sldId id="260" r:id="rId6"/>
    <p:sldId id="264" r:id="rId7"/>
    <p:sldId id="261"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76C"/>
    <a:srgbClr val="EE864C"/>
    <a:srgbClr val="4251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45EA1-4E34-4F18-BB15-AF7BDACC0D43}" v="8" dt="2022-03-25T15:16:44.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4" d="100"/>
          <a:sy n="104" d="100"/>
        </p:scale>
        <p:origin x="1248"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Dalton" userId="068f10e8-9311-4bb6-9889-de675e8e70ac" providerId="ADAL" clId="{7A0C8BCF-02EA-46BD-AF52-5DAEE7ED5512}"/>
    <pc:docChg chg="addSld modSld sldOrd">
      <pc:chgData name="Leslie Dalton" userId="068f10e8-9311-4bb6-9889-de675e8e70ac" providerId="ADAL" clId="{7A0C8BCF-02EA-46BD-AF52-5DAEE7ED5512}" dt="2021-12-31T17:13:28.191" v="92" actId="20577"/>
      <pc:docMkLst>
        <pc:docMk/>
      </pc:docMkLst>
      <pc:sldChg chg="modSp add mod ord">
        <pc:chgData name="Leslie Dalton" userId="068f10e8-9311-4bb6-9889-de675e8e70ac" providerId="ADAL" clId="{7A0C8BCF-02EA-46BD-AF52-5DAEE7ED5512}" dt="2021-12-31T17:13:28.191" v="92" actId="20577"/>
        <pc:sldMkLst>
          <pc:docMk/>
          <pc:sldMk cId="897190814" sldId="264"/>
        </pc:sldMkLst>
        <pc:spChg chg="mod">
          <ac:chgData name="Leslie Dalton" userId="068f10e8-9311-4bb6-9889-de675e8e70ac" providerId="ADAL" clId="{7A0C8BCF-02EA-46BD-AF52-5DAEE7ED5512}" dt="2021-12-31T17:13:28.191" v="92" actId="20577"/>
          <ac:spMkLst>
            <pc:docMk/>
            <pc:sldMk cId="897190814" sldId="264"/>
            <ac:spMk id="2" creationId="{0E837C28-3828-4A84-9277-57592FB658C9}"/>
          </ac:spMkLst>
        </pc:spChg>
        <pc:spChg chg="mod">
          <ac:chgData name="Leslie Dalton" userId="068f10e8-9311-4bb6-9889-de675e8e70ac" providerId="ADAL" clId="{7A0C8BCF-02EA-46BD-AF52-5DAEE7ED5512}" dt="2021-12-31T17:12:25.035" v="39" actId="1076"/>
          <ac:spMkLst>
            <pc:docMk/>
            <pc:sldMk cId="897190814" sldId="264"/>
            <ac:spMk id="6" creationId="{2480AB47-B57B-4389-83EB-D1FBDEA3AAC1}"/>
          </ac:spMkLst>
        </pc:spChg>
        <pc:picChg chg="mod">
          <ac:chgData name="Leslie Dalton" userId="068f10e8-9311-4bb6-9889-de675e8e70ac" providerId="ADAL" clId="{7A0C8BCF-02EA-46BD-AF52-5DAEE7ED5512}" dt="2021-12-31T17:12:37.275" v="42" actId="1076"/>
          <ac:picMkLst>
            <pc:docMk/>
            <pc:sldMk cId="897190814" sldId="264"/>
            <ac:picMk id="5" creationId="{DF09E14F-2F0E-438B-AB08-2188B5F5BD2F}"/>
          </ac:picMkLst>
        </pc:picChg>
        <pc:cxnChg chg="mod">
          <ac:chgData name="Leslie Dalton" userId="068f10e8-9311-4bb6-9889-de675e8e70ac" providerId="ADAL" clId="{7A0C8BCF-02EA-46BD-AF52-5DAEE7ED5512}" dt="2021-12-31T17:12:29.172" v="40" actId="1076"/>
          <ac:cxnSpMkLst>
            <pc:docMk/>
            <pc:sldMk cId="897190814" sldId="264"/>
            <ac:cxnSpMk id="8" creationId="{75776AD9-0321-45B5-AE52-6974408F4625}"/>
          </ac:cxnSpMkLst>
        </pc:cxnChg>
      </pc:sldChg>
    </pc:docChg>
  </pc:docChgLst>
  <pc:docChgLst>
    <pc:chgData name="Leslie Dalton" userId="068f10e8-9311-4bb6-9889-de675e8e70ac" providerId="ADAL" clId="{19745EA1-4E34-4F18-BB15-AF7BDACC0D43}"/>
    <pc:docChg chg="undo custSel addSld delSld modSld">
      <pc:chgData name="Leslie Dalton" userId="068f10e8-9311-4bb6-9889-de675e8e70ac" providerId="ADAL" clId="{19745EA1-4E34-4F18-BB15-AF7BDACC0D43}" dt="2022-03-28T17:57:37.109" v="148" actId="20577"/>
      <pc:docMkLst>
        <pc:docMk/>
      </pc:docMkLst>
      <pc:sldChg chg="addSp modSp mod">
        <pc:chgData name="Leslie Dalton" userId="068f10e8-9311-4bb6-9889-de675e8e70ac" providerId="ADAL" clId="{19745EA1-4E34-4F18-BB15-AF7BDACC0D43}" dt="2022-03-25T16:39:20.606" v="47" actId="1076"/>
        <pc:sldMkLst>
          <pc:docMk/>
          <pc:sldMk cId="2588765723" sldId="256"/>
        </pc:sldMkLst>
        <pc:spChg chg="mod">
          <ac:chgData name="Leslie Dalton" userId="068f10e8-9311-4bb6-9889-de675e8e70ac" providerId="ADAL" clId="{19745EA1-4E34-4F18-BB15-AF7BDACC0D43}" dt="2022-03-25T15:15:51.792" v="6" actId="207"/>
          <ac:spMkLst>
            <pc:docMk/>
            <pc:sldMk cId="2588765723" sldId="256"/>
            <ac:spMk id="2" creationId="{0E837C28-3828-4A84-9277-57592FB658C9}"/>
          </ac:spMkLst>
        </pc:spChg>
        <pc:spChg chg="mod">
          <ac:chgData name="Leslie Dalton" userId="068f10e8-9311-4bb6-9889-de675e8e70ac" providerId="ADAL" clId="{19745EA1-4E34-4F18-BB15-AF7BDACC0D43}" dt="2022-03-25T15:15:47.015" v="5" actId="207"/>
          <ac:spMkLst>
            <pc:docMk/>
            <pc:sldMk cId="2588765723" sldId="256"/>
            <ac:spMk id="6" creationId="{2480AB47-B57B-4389-83EB-D1FBDEA3AAC1}"/>
          </ac:spMkLst>
        </pc:spChg>
        <pc:picChg chg="add mod ord">
          <ac:chgData name="Leslie Dalton" userId="068f10e8-9311-4bb6-9889-de675e8e70ac" providerId="ADAL" clId="{19745EA1-4E34-4F18-BB15-AF7BDACC0D43}" dt="2022-03-25T16:39:20.606" v="47" actId="1076"/>
          <ac:picMkLst>
            <pc:docMk/>
            <pc:sldMk cId="2588765723" sldId="256"/>
            <ac:picMk id="7" creationId="{6A122A1B-5829-4DA3-BBD8-E99E7A0690D8}"/>
          </ac:picMkLst>
        </pc:picChg>
      </pc:sldChg>
      <pc:sldChg chg="addSp modSp mod">
        <pc:chgData name="Leslie Dalton" userId="068f10e8-9311-4bb6-9889-de675e8e70ac" providerId="ADAL" clId="{19745EA1-4E34-4F18-BB15-AF7BDACC0D43}" dt="2022-03-28T17:50:37.922" v="50" actId="6549"/>
        <pc:sldMkLst>
          <pc:docMk/>
          <pc:sldMk cId="836036631" sldId="257"/>
        </pc:sldMkLst>
        <pc:spChg chg="mod">
          <ac:chgData name="Leslie Dalton" userId="068f10e8-9311-4bb6-9889-de675e8e70ac" providerId="ADAL" clId="{19745EA1-4E34-4F18-BB15-AF7BDACC0D43}" dt="2022-03-25T15:17:04.335" v="26" actId="207"/>
          <ac:spMkLst>
            <pc:docMk/>
            <pc:sldMk cId="836036631" sldId="257"/>
            <ac:spMk id="4" creationId="{CC7F0556-1B31-4AFC-A493-C38B701C5E88}"/>
          </ac:spMkLst>
        </pc:spChg>
        <pc:spChg chg="mod">
          <ac:chgData name="Leslie Dalton" userId="068f10e8-9311-4bb6-9889-de675e8e70ac" providerId="ADAL" clId="{19745EA1-4E34-4F18-BB15-AF7BDACC0D43}" dt="2022-03-28T17:50:37.922" v="50" actId="6549"/>
          <ac:spMkLst>
            <pc:docMk/>
            <pc:sldMk cId="836036631" sldId="257"/>
            <ac:spMk id="5" creationId="{E0262D02-3C40-4843-80DD-4B2976FA06B2}"/>
          </ac:spMkLst>
        </pc:spChg>
        <pc:picChg chg="add mod ord">
          <ac:chgData name="Leslie Dalton" userId="068f10e8-9311-4bb6-9889-de675e8e70ac" providerId="ADAL" clId="{19745EA1-4E34-4F18-BB15-AF7BDACC0D43}" dt="2022-03-25T15:16:07.827" v="8" actId="167"/>
          <ac:picMkLst>
            <pc:docMk/>
            <pc:sldMk cId="836036631" sldId="257"/>
            <ac:picMk id="8" creationId="{36BD03E7-54AE-42CA-BEA0-1ADC2C10930C}"/>
          </ac:picMkLst>
        </pc:picChg>
      </pc:sldChg>
      <pc:sldChg chg="addSp modSp mod">
        <pc:chgData name="Leslie Dalton" userId="068f10e8-9311-4bb6-9889-de675e8e70ac" providerId="ADAL" clId="{19745EA1-4E34-4F18-BB15-AF7BDACC0D43}" dt="2022-03-25T15:18:16.606" v="43" actId="1076"/>
        <pc:sldMkLst>
          <pc:docMk/>
          <pc:sldMk cId="1768950683" sldId="258"/>
        </pc:sldMkLst>
        <pc:spChg chg="mod">
          <ac:chgData name="Leslie Dalton" userId="068f10e8-9311-4bb6-9889-de675e8e70ac" providerId="ADAL" clId="{19745EA1-4E34-4F18-BB15-AF7BDACC0D43}" dt="2022-03-25T15:18:16.606" v="43" actId="1076"/>
          <ac:spMkLst>
            <pc:docMk/>
            <pc:sldMk cId="1768950683" sldId="258"/>
            <ac:spMk id="3" creationId="{8AAA2D61-907F-44C5-A388-84B700612271}"/>
          </ac:spMkLst>
        </pc:spChg>
        <pc:picChg chg="add mod ord">
          <ac:chgData name="Leslie Dalton" userId="068f10e8-9311-4bb6-9889-de675e8e70ac" providerId="ADAL" clId="{19745EA1-4E34-4F18-BB15-AF7BDACC0D43}" dt="2022-03-25T15:18:14.095" v="42" actId="1076"/>
          <ac:picMkLst>
            <pc:docMk/>
            <pc:sldMk cId="1768950683" sldId="258"/>
            <ac:picMk id="6" creationId="{4AE47B96-5D04-4A2E-B1C1-49C49661E968}"/>
          </ac:picMkLst>
        </pc:picChg>
      </pc:sldChg>
      <pc:sldChg chg="addSp modSp mod">
        <pc:chgData name="Leslie Dalton" userId="068f10e8-9311-4bb6-9889-de675e8e70ac" providerId="ADAL" clId="{19745EA1-4E34-4F18-BB15-AF7BDACC0D43}" dt="2022-03-28T17:55:39.359" v="104" actId="20577"/>
        <pc:sldMkLst>
          <pc:docMk/>
          <pc:sldMk cId="2780060707" sldId="259"/>
        </pc:sldMkLst>
        <pc:spChg chg="mod">
          <ac:chgData name="Leslie Dalton" userId="068f10e8-9311-4bb6-9889-de675e8e70ac" providerId="ADAL" clId="{19745EA1-4E34-4F18-BB15-AF7BDACC0D43}" dt="2022-03-28T17:51:13.214" v="53" actId="1076"/>
          <ac:spMkLst>
            <pc:docMk/>
            <pc:sldMk cId="2780060707" sldId="259"/>
            <ac:spMk id="4" creationId="{F40281D4-D780-40A3-9B49-21395B6B3549}"/>
          </ac:spMkLst>
        </pc:spChg>
        <pc:spChg chg="mod">
          <ac:chgData name="Leslie Dalton" userId="068f10e8-9311-4bb6-9889-de675e8e70ac" providerId="ADAL" clId="{19745EA1-4E34-4F18-BB15-AF7BDACC0D43}" dt="2022-03-28T17:55:39.359" v="104" actId="20577"/>
          <ac:spMkLst>
            <pc:docMk/>
            <pc:sldMk cId="2780060707" sldId="259"/>
            <ac:spMk id="9" creationId="{7DFDAE30-E720-43A1-A0D3-C09F0F6ABD84}"/>
          </ac:spMkLst>
        </pc:spChg>
        <pc:picChg chg="add mod ord">
          <ac:chgData name="Leslie Dalton" userId="068f10e8-9311-4bb6-9889-de675e8e70ac" providerId="ADAL" clId="{19745EA1-4E34-4F18-BB15-AF7BDACC0D43}" dt="2022-03-25T15:17:21.653" v="30" actId="1076"/>
          <ac:picMkLst>
            <pc:docMk/>
            <pc:sldMk cId="2780060707" sldId="259"/>
            <ac:picMk id="12" creationId="{95649A9B-4489-4D02-8B4B-10A6820C6CBA}"/>
          </ac:picMkLst>
        </pc:picChg>
      </pc:sldChg>
      <pc:sldChg chg="addSp delSp modSp mod">
        <pc:chgData name="Leslie Dalton" userId="068f10e8-9311-4bb6-9889-de675e8e70ac" providerId="ADAL" clId="{19745EA1-4E34-4F18-BB15-AF7BDACC0D43}" dt="2022-03-28T17:57:01.177" v="140" actId="11529"/>
        <pc:sldMkLst>
          <pc:docMk/>
          <pc:sldMk cId="4058569028" sldId="260"/>
        </pc:sldMkLst>
        <pc:spChg chg="mod">
          <ac:chgData name="Leslie Dalton" userId="068f10e8-9311-4bb6-9889-de675e8e70ac" providerId="ADAL" clId="{19745EA1-4E34-4F18-BB15-AF7BDACC0D43}" dt="2022-03-28T17:56:48.226" v="138" actId="20577"/>
          <ac:spMkLst>
            <pc:docMk/>
            <pc:sldMk cId="4058569028" sldId="260"/>
            <ac:spMk id="9" creationId="{BAEECE13-DC8B-4827-8B17-9E87A87FCB48}"/>
          </ac:spMkLst>
        </pc:spChg>
        <pc:spChg chg="del">
          <ac:chgData name="Leslie Dalton" userId="068f10e8-9311-4bb6-9889-de675e8e70ac" providerId="ADAL" clId="{19745EA1-4E34-4F18-BB15-AF7BDACC0D43}" dt="2022-03-28T17:56:51.021" v="139" actId="478"/>
          <ac:spMkLst>
            <pc:docMk/>
            <pc:sldMk cId="4058569028" sldId="260"/>
            <ac:spMk id="18" creationId="{B65D87CE-2BED-4F37-898B-1712D1BC047A}"/>
          </ac:spMkLst>
        </pc:spChg>
        <pc:picChg chg="add mod">
          <ac:chgData name="Leslie Dalton" userId="068f10e8-9311-4bb6-9889-de675e8e70ac" providerId="ADAL" clId="{19745EA1-4E34-4F18-BB15-AF7BDACC0D43}" dt="2022-03-28T17:56:02.294" v="110" actId="14100"/>
          <ac:picMkLst>
            <pc:docMk/>
            <pc:sldMk cId="4058569028" sldId="260"/>
            <ac:picMk id="4" creationId="{DE64BF53-F21D-45CF-A6E1-DD2B61519E87}"/>
          </ac:picMkLst>
        </pc:picChg>
        <pc:picChg chg="del">
          <ac:chgData name="Leslie Dalton" userId="068f10e8-9311-4bb6-9889-de675e8e70ac" providerId="ADAL" clId="{19745EA1-4E34-4F18-BB15-AF7BDACC0D43}" dt="2022-03-28T17:56:05.381" v="111" actId="478"/>
          <ac:picMkLst>
            <pc:docMk/>
            <pc:sldMk cId="4058569028" sldId="260"/>
            <ac:picMk id="6" creationId="{36F56B1C-60D4-4B09-8FEE-6F19B57509D0}"/>
          </ac:picMkLst>
        </pc:picChg>
        <pc:picChg chg="add mod ord">
          <ac:chgData name="Leslie Dalton" userId="068f10e8-9311-4bb6-9889-de675e8e70ac" providerId="ADAL" clId="{19745EA1-4E34-4F18-BB15-AF7BDACC0D43}" dt="2022-03-25T15:16:28.696" v="14" actId="167"/>
          <ac:picMkLst>
            <pc:docMk/>
            <pc:sldMk cId="4058569028" sldId="260"/>
            <ac:picMk id="8" creationId="{17D3F3B4-7677-41AF-8B98-A5B928C59354}"/>
          </ac:picMkLst>
        </pc:picChg>
        <pc:cxnChg chg="add">
          <ac:chgData name="Leslie Dalton" userId="068f10e8-9311-4bb6-9889-de675e8e70ac" providerId="ADAL" clId="{19745EA1-4E34-4F18-BB15-AF7BDACC0D43}" dt="2022-03-28T17:57:01.177" v="140" actId="11529"/>
          <ac:cxnSpMkLst>
            <pc:docMk/>
            <pc:sldMk cId="4058569028" sldId="260"/>
            <ac:cxnSpMk id="11" creationId="{A8861681-914F-4945-92FE-0731A6C183EE}"/>
          </ac:cxnSpMkLst>
        </pc:cxnChg>
      </pc:sldChg>
      <pc:sldChg chg="addSp modSp mod">
        <pc:chgData name="Leslie Dalton" userId="068f10e8-9311-4bb6-9889-de675e8e70ac" providerId="ADAL" clId="{19745EA1-4E34-4F18-BB15-AF7BDACC0D43}" dt="2022-03-28T17:57:25.401" v="144" actId="20577"/>
        <pc:sldMkLst>
          <pc:docMk/>
          <pc:sldMk cId="3259014577" sldId="261"/>
        </pc:sldMkLst>
        <pc:spChg chg="mod">
          <ac:chgData name="Leslie Dalton" userId="068f10e8-9311-4bb6-9889-de675e8e70ac" providerId="ADAL" clId="{19745EA1-4E34-4F18-BB15-AF7BDACC0D43}" dt="2022-03-28T17:57:25.401" v="144" actId="20577"/>
          <ac:spMkLst>
            <pc:docMk/>
            <pc:sldMk cId="3259014577" sldId="261"/>
            <ac:spMk id="7" creationId="{503A9F28-DFD7-4A18-A968-A728F12AAC69}"/>
          </ac:spMkLst>
        </pc:spChg>
        <pc:picChg chg="add mod ord">
          <ac:chgData name="Leslie Dalton" userId="068f10e8-9311-4bb6-9889-de675e8e70ac" providerId="ADAL" clId="{19745EA1-4E34-4F18-BB15-AF7BDACC0D43}" dt="2022-03-25T15:16:33.520" v="16" actId="167"/>
          <ac:picMkLst>
            <pc:docMk/>
            <pc:sldMk cId="3259014577" sldId="261"/>
            <ac:picMk id="6" creationId="{206CE624-5C7E-4A3A-9764-3879ACD5785F}"/>
          </ac:picMkLst>
        </pc:picChg>
      </pc:sldChg>
      <pc:sldChg chg="addSp modSp mod">
        <pc:chgData name="Leslie Dalton" userId="068f10e8-9311-4bb6-9889-de675e8e70ac" providerId="ADAL" clId="{19745EA1-4E34-4F18-BB15-AF7BDACC0D43}" dt="2022-03-28T17:57:37.109" v="148" actId="20577"/>
        <pc:sldMkLst>
          <pc:docMk/>
          <pc:sldMk cId="84588652" sldId="262"/>
        </pc:sldMkLst>
        <pc:spChg chg="mod">
          <ac:chgData name="Leslie Dalton" userId="068f10e8-9311-4bb6-9889-de675e8e70ac" providerId="ADAL" clId="{19745EA1-4E34-4F18-BB15-AF7BDACC0D43}" dt="2022-03-28T17:57:30.859" v="146" actId="20577"/>
          <ac:spMkLst>
            <pc:docMk/>
            <pc:sldMk cId="84588652" sldId="262"/>
            <ac:spMk id="4" creationId="{EAE1FD81-DDF0-467D-930B-4DECBC05E483}"/>
          </ac:spMkLst>
        </pc:spChg>
        <pc:spChg chg="mod">
          <ac:chgData name="Leslie Dalton" userId="068f10e8-9311-4bb6-9889-de675e8e70ac" providerId="ADAL" clId="{19745EA1-4E34-4F18-BB15-AF7BDACC0D43}" dt="2022-03-28T17:57:37.109" v="148" actId="20577"/>
          <ac:spMkLst>
            <pc:docMk/>
            <pc:sldMk cId="84588652" sldId="262"/>
            <ac:spMk id="5" creationId="{01FDB297-4227-463F-9EC6-BC20BBA433B7}"/>
          </ac:spMkLst>
        </pc:spChg>
        <pc:picChg chg="add mod ord">
          <ac:chgData name="Leslie Dalton" userId="068f10e8-9311-4bb6-9889-de675e8e70ac" providerId="ADAL" clId="{19745EA1-4E34-4F18-BB15-AF7BDACC0D43}" dt="2022-03-25T15:16:37.093" v="18" actId="167"/>
          <ac:picMkLst>
            <pc:docMk/>
            <pc:sldMk cId="84588652" sldId="262"/>
            <ac:picMk id="6" creationId="{3FE93142-5087-45B6-ACA4-E8B56D46F164}"/>
          </ac:picMkLst>
        </pc:picChg>
      </pc:sldChg>
      <pc:sldChg chg="addSp modSp mod">
        <pc:chgData name="Leslie Dalton" userId="068f10e8-9311-4bb6-9889-de675e8e70ac" providerId="ADAL" clId="{19745EA1-4E34-4F18-BB15-AF7BDACC0D43}" dt="2022-03-25T15:18:00.161" v="38" actId="207"/>
        <pc:sldMkLst>
          <pc:docMk/>
          <pc:sldMk cId="702086564" sldId="263"/>
        </pc:sldMkLst>
        <pc:spChg chg="mod">
          <ac:chgData name="Leslie Dalton" userId="068f10e8-9311-4bb6-9889-de675e8e70ac" providerId="ADAL" clId="{19745EA1-4E34-4F18-BB15-AF7BDACC0D43}" dt="2022-03-25T15:18:00.161" v="38" actId="207"/>
          <ac:spMkLst>
            <pc:docMk/>
            <pc:sldMk cId="702086564" sldId="263"/>
            <ac:spMk id="3" creationId="{8EB1030D-41D2-4554-A84F-BB05A5355E85}"/>
          </ac:spMkLst>
        </pc:spChg>
        <pc:picChg chg="add mod ord">
          <ac:chgData name="Leslie Dalton" userId="068f10e8-9311-4bb6-9889-de675e8e70ac" providerId="ADAL" clId="{19745EA1-4E34-4F18-BB15-AF7BDACC0D43}" dt="2022-03-25T15:16:41.064" v="20" actId="167"/>
          <ac:picMkLst>
            <pc:docMk/>
            <pc:sldMk cId="702086564" sldId="263"/>
            <ac:picMk id="5" creationId="{0A020CA0-871C-4289-85F4-6AB49338C902}"/>
          </ac:picMkLst>
        </pc:picChg>
      </pc:sldChg>
      <pc:sldChg chg="addSp modSp del mod">
        <pc:chgData name="Leslie Dalton" userId="068f10e8-9311-4bb6-9889-de675e8e70ac" providerId="ADAL" clId="{19745EA1-4E34-4F18-BB15-AF7BDACC0D43}" dt="2022-03-28T17:52:49.173" v="54" actId="47"/>
        <pc:sldMkLst>
          <pc:docMk/>
          <pc:sldMk cId="897190814" sldId="264"/>
        </pc:sldMkLst>
        <pc:spChg chg="mod">
          <ac:chgData name="Leslie Dalton" userId="068f10e8-9311-4bb6-9889-de675e8e70ac" providerId="ADAL" clId="{19745EA1-4E34-4F18-BB15-AF7BDACC0D43}" dt="2022-03-25T15:18:05.337" v="39" actId="207"/>
          <ac:spMkLst>
            <pc:docMk/>
            <pc:sldMk cId="897190814" sldId="264"/>
            <ac:spMk id="2" creationId="{0E837C28-3828-4A84-9277-57592FB658C9}"/>
          </ac:spMkLst>
        </pc:spChg>
        <pc:spChg chg="mod">
          <ac:chgData name="Leslie Dalton" userId="068f10e8-9311-4bb6-9889-de675e8e70ac" providerId="ADAL" clId="{19745EA1-4E34-4F18-BB15-AF7BDACC0D43}" dt="2022-03-25T15:18:07.379" v="40" actId="207"/>
          <ac:spMkLst>
            <pc:docMk/>
            <pc:sldMk cId="897190814" sldId="264"/>
            <ac:spMk id="6" creationId="{2480AB47-B57B-4389-83EB-D1FBDEA3AAC1}"/>
          </ac:spMkLst>
        </pc:spChg>
        <pc:picChg chg="add mod ord">
          <ac:chgData name="Leslie Dalton" userId="068f10e8-9311-4bb6-9889-de675e8e70ac" providerId="ADAL" clId="{19745EA1-4E34-4F18-BB15-AF7BDACC0D43}" dt="2022-03-25T15:16:46.400" v="22" actId="167"/>
          <ac:picMkLst>
            <pc:docMk/>
            <pc:sldMk cId="897190814" sldId="264"/>
            <ac:picMk id="7" creationId="{BE73D075-8D8E-48A1-B365-1095AA01C170}"/>
          </ac:picMkLst>
        </pc:picChg>
      </pc:sldChg>
      <pc:sldChg chg="modSp add mod">
        <pc:chgData name="Leslie Dalton" userId="068f10e8-9311-4bb6-9889-de675e8e70ac" providerId="ADAL" clId="{19745EA1-4E34-4F18-BB15-AF7BDACC0D43}" dt="2022-03-28T17:57:07.340" v="142" actId="20577"/>
        <pc:sldMkLst>
          <pc:docMk/>
          <pc:sldMk cId="4099111745" sldId="264"/>
        </pc:sldMkLst>
        <pc:spChg chg="mod">
          <ac:chgData name="Leslie Dalton" userId="068f10e8-9311-4bb6-9889-de675e8e70ac" providerId="ADAL" clId="{19745EA1-4E34-4F18-BB15-AF7BDACC0D43}" dt="2022-03-28T17:57:07.340" v="142" actId="20577"/>
          <ac:spMkLst>
            <pc:docMk/>
            <pc:sldMk cId="4099111745" sldId="264"/>
            <ac:spMk id="9" creationId="{BAEECE13-DC8B-4827-8B17-9E87A87FCB48}"/>
          </ac:spMkLst>
        </pc:spChg>
        <pc:spChg chg="mod">
          <ac:chgData name="Leslie Dalton" userId="068f10e8-9311-4bb6-9889-de675e8e70ac" providerId="ADAL" clId="{19745EA1-4E34-4F18-BB15-AF7BDACC0D43}" dt="2022-03-28T17:56:11.213" v="112" actId="207"/>
          <ac:spMkLst>
            <pc:docMk/>
            <pc:sldMk cId="4099111745" sldId="264"/>
            <ac:spMk id="18" creationId="{B65D87CE-2BED-4F37-898B-1712D1BC047A}"/>
          </ac:spMkLst>
        </pc:spChg>
      </pc:sldChg>
    </pc:docChg>
  </pc:docChgLst>
  <pc:docChgLst>
    <pc:chgData name="Leslie Dalton" userId="068f10e8-9311-4bb6-9889-de675e8e70ac" providerId="ADAL" clId="{477D2009-6F9C-47D4-B282-F0ECE0744AD4}"/>
    <pc:docChg chg="custSel modSld">
      <pc:chgData name="Leslie Dalton" userId="068f10e8-9311-4bb6-9889-de675e8e70ac" providerId="ADAL" clId="{477D2009-6F9C-47D4-B282-F0ECE0744AD4}" dt="2021-11-08T18:16:16.451" v="1014" actId="207"/>
      <pc:docMkLst>
        <pc:docMk/>
      </pc:docMkLst>
      <pc:sldChg chg="modSp mod">
        <pc:chgData name="Leslie Dalton" userId="068f10e8-9311-4bb6-9889-de675e8e70ac" providerId="ADAL" clId="{477D2009-6F9C-47D4-B282-F0ECE0744AD4}" dt="2021-11-02T19:32:37.732" v="91" actId="1037"/>
        <pc:sldMkLst>
          <pc:docMk/>
          <pc:sldMk cId="1768950683" sldId="258"/>
        </pc:sldMkLst>
        <pc:spChg chg="mod">
          <ac:chgData name="Leslie Dalton" userId="068f10e8-9311-4bb6-9889-de675e8e70ac" providerId="ADAL" clId="{477D2009-6F9C-47D4-B282-F0ECE0744AD4}" dt="2021-11-02T19:32:37.732" v="91" actId="1037"/>
          <ac:spMkLst>
            <pc:docMk/>
            <pc:sldMk cId="1768950683" sldId="258"/>
            <ac:spMk id="3" creationId="{8AAA2D61-907F-44C5-A388-84B700612271}"/>
          </ac:spMkLst>
        </pc:spChg>
      </pc:sldChg>
      <pc:sldChg chg="addSp delSp modSp mod">
        <pc:chgData name="Leslie Dalton" userId="068f10e8-9311-4bb6-9889-de675e8e70ac" providerId="ADAL" clId="{477D2009-6F9C-47D4-B282-F0ECE0744AD4}" dt="2021-11-02T19:56:13.547" v="468" actId="20577"/>
        <pc:sldMkLst>
          <pc:docMk/>
          <pc:sldMk cId="2780060707" sldId="259"/>
        </pc:sldMkLst>
        <pc:spChg chg="mod">
          <ac:chgData name="Leslie Dalton" userId="068f10e8-9311-4bb6-9889-de675e8e70ac" providerId="ADAL" clId="{477D2009-6F9C-47D4-B282-F0ECE0744AD4}" dt="2021-11-02T19:33:06.755" v="143" actId="1038"/>
          <ac:spMkLst>
            <pc:docMk/>
            <pc:sldMk cId="2780060707" sldId="259"/>
            <ac:spMk id="4" creationId="{F40281D4-D780-40A3-9B49-21395B6B3549}"/>
          </ac:spMkLst>
        </pc:spChg>
        <pc:spChg chg="mod">
          <ac:chgData name="Leslie Dalton" userId="068f10e8-9311-4bb6-9889-de675e8e70ac" providerId="ADAL" clId="{477D2009-6F9C-47D4-B282-F0ECE0744AD4}" dt="2021-11-02T19:56:13.547" v="468" actId="20577"/>
          <ac:spMkLst>
            <pc:docMk/>
            <pc:sldMk cId="2780060707" sldId="259"/>
            <ac:spMk id="9" creationId="{7DFDAE30-E720-43A1-A0D3-C09F0F6ABD84}"/>
          </ac:spMkLst>
        </pc:spChg>
        <pc:picChg chg="mod">
          <ac:chgData name="Leslie Dalton" userId="068f10e8-9311-4bb6-9889-de675e8e70ac" providerId="ADAL" clId="{477D2009-6F9C-47D4-B282-F0ECE0744AD4}" dt="2021-11-02T19:32:51.714" v="132" actId="1037"/>
          <ac:picMkLst>
            <pc:docMk/>
            <pc:sldMk cId="2780060707" sldId="259"/>
            <ac:picMk id="5" creationId="{DF2A3B87-E7C6-4C00-BBD2-67799E37D6F2}"/>
          </ac:picMkLst>
        </pc:picChg>
        <pc:picChg chg="add del mod">
          <ac:chgData name="Leslie Dalton" userId="068f10e8-9311-4bb6-9889-de675e8e70ac" providerId="ADAL" clId="{477D2009-6F9C-47D4-B282-F0ECE0744AD4}" dt="2021-11-02T19:47:19.253" v="159" actId="478"/>
          <ac:picMkLst>
            <pc:docMk/>
            <pc:sldMk cId="2780060707" sldId="259"/>
            <ac:picMk id="6" creationId="{0F877CDE-D3A8-4EA7-89D1-03417F42E5B9}"/>
          </ac:picMkLst>
        </pc:picChg>
        <pc:picChg chg="add mod">
          <ac:chgData name="Leslie Dalton" userId="068f10e8-9311-4bb6-9889-de675e8e70ac" providerId="ADAL" clId="{477D2009-6F9C-47D4-B282-F0ECE0744AD4}" dt="2021-11-02T19:48:09.802" v="173" actId="1035"/>
          <ac:picMkLst>
            <pc:docMk/>
            <pc:sldMk cId="2780060707" sldId="259"/>
            <ac:picMk id="11" creationId="{E92BE0B3-C651-4BF7-B90B-59F8118ABFD4}"/>
          </ac:picMkLst>
        </pc:picChg>
      </pc:sldChg>
      <pc:sldChg chg="addSp delSp modSp mod">
        <pc:chgData name="Leslie Dalton" userId="068f10e8-9311-4bb6-9889-de675e8e70ac" providerId="ADAL" clId="{477D2009-6F9C-47D4-B282-F0ECE0744AD4}" dt="2021-11-02T20:00:50.657" v="483" actId="2085"/>
        <pc:sldMkLst>
          <pc:docMk/>
          <pc:sldMk cId="4058569028" sldId="260"/>
        </pc:sldMkLst>
        <pc:spChg chg="add mod">
          <ac:chgData name="Leslie Dalton" userId="068f10e8-9311-4bb6-9889-de675e8e70ac" providerId="ADAL" clId="{477D2009-6F9C-47D4-B282-F0ECE0744AD4}" dt="2021-11-02T20:00:50.657" v="483" actId="2085"/>
          <ac:spMkLst>
            <pc:docMk/>
            <pc:sldMk cId="4058569028" sldId="260"/>
            <ac:spMk id="7" creationId="{F25D4828-2A37-4793-8986-32A57EB5A6D6}"/>
          </ac:spMkLst>
        </pc:spChg>
        <pc:spChg chg="mod">
          <ac:chgData name="Leslie Dalton" userId="068f10e8-9311-4bb6-9889-de675e8e70ac" providerId="ADAL" clId="{477D2009-6F9C-47D4-B282-F0ECE0744AD4}" dt="2021-11-02T19:33:52.147" v="147" actId="1036"/>
          <ac:spMkLst>
            <pc:docMk/>
            <pc:sldMk cId="4058569028" sldId="260"/>
            <ac:spMk id="9" creationId="{BAEECE13-DC8B-4827-8B17-9E87A87FCB48}"/>
          </ac:spMkLst>
        </pc:spChg>
        <pc:spChg chg="mod">
          <ac:chgData name="Leslie Dalton" userId="068f10e8-9311-4bb6-9889-de675e8e70ac" providerId="ADAL" clId="{477D2009-6F9C-47D4-B282-F0ECE0744AD4}" dt="2021-11-02T19:29:53.173" v="8" actId="1076"/>
          <ac:spMkLst>
            <pc:docMk/>
            <pc:sldMk cId="4058569028" sldId="260"/>
            <ac:spMk id="18" creationId="{B65D87CE-2BED-4F37-898B-1712D1BC047A}"/>
          </ac:spMkLst>
        </pc:spChg>
        <pc:picChg chg="add del mod">
          <ac:chgData name="Leslie Dalton" userId="068f10e8-9311-4bb6-9889-de675e8e70ac" providerId="ADAL" clId="{477D2009-6F9C-47D4-B282-F0ECE0744AD4}" dt="2021-11-02T19:58:51.044" v="471" actId="478"/>
          <ac:picMkLst>
            <pc:docMk/>
            <pc:sldMk cId="4058569028" sldId="260"/>
            <ac:picMk id="4" creationId="{AC8FDC42-170E-4048-96E5-E0CEBDCDECA8}"/>
          </ac:picMkLst>
        </pc:picChg>
        <pc:picChg chg="add mod">
          <ac:chgData name="Leslie Dalton" userId="068f10e8-9311-4bb6-9889-de675e8e70ac" providerId="ADAL" clId="{477D2009-6F9C-47D4-B282-F0ECE0744AD4}" dt="2021-11-02T20:00:02.110" v="478" actId="14100"/>
          <ac:picMkLst>
            <pc:docMk/>
            <pc:sldMk cId="4058569028" sldId="260"/>
            <ac:picMk id="6" creationId="{36F56B1C-60D4-4B09-8FEE-6F19B57509D0}"/>
          </ac:picMkLst>
        </pc:picChg>
        <pc:picChg chg="del mod">
          <ac:chgData name="Leslie Dalton" userId="068f10e8-9311-4bb6-9889-de675e8e70ac" providerId="ADAL" clId="{477D2009-6F9C-47D4-B282-F0ECE0744AD4}" dt="2021-11-02T19:59:53.988" v="475" actId="478"/>
          <ac:picMkLst>
            <pc:docMk/>
            <pc:sldMk cId="4058569028" sldId="260"/>
            <ac:picMk id="11" creationId="{707099B0-8A53-43E1-B6B1-D4328808D36F}"/>
          </ac:picMkLst>
        </pc:picChg>
      </pc:sldChg>
      <pc:sldChg chg="addSp delSp modSp mod">
        <pc:chgData name="Leslie Dalton" userId="068f10e8-9311-4bb6-9889-de675e8e70ac" providerId="ADAL" clId="{477D2009-6F9C-47D4-B282-F0ECE0744AD4}" dt="2021-11-08T18:16:16.451" v="1014" actId="207"/>
        <pc:sldMkLst>
          <pc:docMk/>
          <pc:sldMk cId="3259014577" sldId="261"/>
        </pc:sldMkLst>
        <pc:spChg chg="mod">
          <ac:chgData name="Leslie Dalton" userId="068f10e8-9311-4bb6-9889-de675e8e70ac" providerId="ADAL" clId="{477D2009-6F9C-47D4-B282-F0ECE0744AD4}" dt="2021-11-08T18:16:16.451" v="1014" actId="207"/>
          <ac:spMkLst>
            <pc:docMk/>
            <pc:sldMk cId="3259014577" sldId="261"/>
            <ac:spMk id="7" creationId="{503A9F28-DFD7-4A18-A968-A728F12AAC69}"/>
          </ac:spMkLst>
        </pc:spChg>
        <pc:picChg chg="add mod">
          <ac:chgData name="Leslie Dalton" userId="068f10e8-9311-4bb6-9889-de675e8e70ac" providerId="ADAL" clId="{477D2009-6F9C-47D4-B282-F0ECE0744AD4}" dt="2021-11-02T20:03:08.529" v="684" actId="1076"/>
          <ac:picMkLst>
            <pc:docMk/>
            <pc:sldMk cId="3259014577" sldId="261"/>
            <ac:picMk id="4" creationId="{093BA121-150C-4AF0-98A3-DD2724D344BF}"/>
          </ac:picMkLst>
        </pc:picChg>
        <pc:picChg chg="del">
          <ac:chgData name="Leslie Dalton" userId="068f10e8-9311-4bb6-9889-de675e8e70ac" providerId="ADAL" clId="{477D2009-6F9C-47D4-B282-F0ECE0744AD4}" dt="2021-11-02T20:02:51.914" v="681" actId="478"/>
          <ac:picMkLst>
            <pc:docMk/>
            <pc:sldMk cId="3259014577" sldId="261"/>
            <ac:picMk id="13" creationId="{208385D1-E362-4DCD-A8EE-AF987CD24B19}"/>
          </ac:picMkLst>
        </pc:picChg>
        <pc:cxnChg chg="del">
          <ac:chgData name="Leslie Dalton" userId="068f10e8-9311-4bb6-9889-de675e8e70ac" providerId="ADAL" clId="{477D2009-6F9C-47D4-B282-F0ECE0744AD4}" dt="2021-11-02T20:02:51.091" v="680" actId="478"/>
          <ac:cxnSpMkLst>
            <pc:docMk/>
            <pc:sldMk cId="3259014577" sldId="261"/>
            <ac:cxnSpMk id="15" creationId="{D8C595A1-27CA-417A-BA8D-693EA693A30E}"/>
          </ac:cxnSpMkLst>
        </pc:cxnChg>
      </pc:sldChg>
      <pc:sldChg chg="modSp mod">
        <pc:chgData name="Leslie Dalton" userId="068f10e8-9311-4bb6-9889-de675e8e70ac" providerId="ADAL" clId="{477D2009-6F9C-47D4-B282-F0ECE0744AD4}" dt="2021-11-02T20:05:30.420" v="867" actId="20577"/>
        <pc:sldMkLst>
          <pc:docMk/>
          <pc:sldMk cId="84588652" sldId="262"/>
        </pc:sldMkLst>
        <pc:spChg chg="mod">
          <ac:chgData name="Leslie Dalton" userId="068f10e8-9311-4bb6-9889-de675e8e70ac" providerId="ADAL" clId="{477D2009-6F9C-47D4-B282-F0ECE0744AD4}" dt="2021-11-02T19:34:10.539" v="151" actId="1035"/>
          <ac:spMkLst>
            <pc:docMk/>
            <pc:sldMk cId="84588652" sldId="262"/>
            <ac:spMk id="4" creationId="{EAE1FD81-DDF0-467D-930B-4DECBC05E483}"/>
          </ac:spMkLst>
        </pc:spChg>
        <pc:spChg chg="mod">
          <ac:chgData name="Leslie Dalton" userId="068f10e8-9311-4bb6-9889-de675e8e70ac" providerId="ADAL" clId="{477D2009-6F9C-47D4-B282-F0ECE0744AD4}" dt="2021-11-02T20:05:30.420" v="867" actId="20577"/>
          <ac:spMkLst>
            <pc:docMk/>
            <pc:sldMk cId="84588652" sldId="262"/>
            <ac:spMk id="5" creationId="{01FDB297-4227-463F-9EC6-BC20BBA433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52D26-4D7A-4BA8-843D-A6760671F768}" type="datetimeFigureOut">
              <a:rPr lang="en-US" smtClean="0"/>
              <a:t>3/28/2022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B6FD0-6B3E-47C4-A238-8BAD6EA6FAA4}" type="slidenum">
              <a:rPr lang="en-US" smtClean="0"/>
              <a:t>‹#›</a:t>
            </a:fld>
            <a:endParaRPr lang="en-US"/>
          </a:p>
        </p:txBody>
      </p:sp>
    </p:spTree>
    <p:extLst>
      <p:ext uri="{BB962C8B-B14F-4D97-AF65-F5344CB8AC3E}">
        <p14:creationId xmlns:p14="http://schemas.microsoft.com/office/powerpoint/2010/main" val="377562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9B6FD0-6B3E-47C4-A238-8BAD6EA6FAA4}" type="slidenum">
              <a:rPr lang="en-US" smtClean="0"/>
              <a:t>1</a:t>
            </a:fld>
            <a:endParaRPr lang="en-US"/>
          </a:p>
        </p:txBody>
      </p:sp>
    </p:spTree>
    <p:extLst>
      <p:ext uri="{BB962C8B-B14F-4D97-AF65-F5344CB8AC3E}">
        <p14:creationId xmlns:p14="http://schemas.microsoft.com/office/powerpoint/2010/main" val="7865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F77936-C438-4F2D-A956-781E034367B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410637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77936-C438-4F2D-A956-781E034367BC}" type="datetimeFigureOut">
              <a:rPr lang="en-US" smtClean="0"/>
              <a:t>3/28/2022</a:t>
            </a:fld>
            <a:endParaRPr lang="en-US"/>
          </a:p>
        </p:txBody>
      </p:sp>
      <p:sp>
        <p:nvSpPr>
          <p:cNvPr id="6" name="Footer Placeholder 5"/>
          <p:cNvSpPr>
            <a:spLocks noGrp="1"/>
          </p:cNvSpPr>
          <p:nvPr>
            <p:ph type="ftr" sz="quarter" idx="11"/>
          </p:nvPr>
        </p:nvSpPr>
        <p:spPr>
          <a:xfrm>
            <a:off x="917678" y="6181344"/>
            <a:ext cx="5337278" cy="365125"/>
          </a:xfrm>
        </p:spPr>
        <p:txBody>
          <a:bodyPr/>
          <a:lstStyle/>
          <a:p>
            <a:endParaRPr lang="en-US"/>
          </a:p>
        </p:txBody>
      </p:sp>
      <p:sp>
        <p:nvSpPr>
          <p:cNvPr id="7" name="Slide Number Placeholder 6"/>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132507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77936-C438-4F2D-A956-781E034367B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1055448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77936-C438-4F2D-A956-781E034367B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402145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77936-C438-4F2D-A956-781E034367B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2833690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77936-C438-4F2D-A956-781E034367B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2157455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77936-C438-4F2D-A956-781E034367B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1284790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77936-C438-4F2D-A956-781E034367B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3443305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77936-C438-4F2D-A956-781E034367B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118582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77936-C438-4F2D-A956-781E034367B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172111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77936-C438-4F2D-A956-781E034367BC}"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294675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F77936-C438-4F2D-A956-781E034367B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1092886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F77936-C438-4F2D-A956-781E034367BC}"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96776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F77936-C438-4F2D-A956-781E034367BC}"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267426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77936-C438-4F2D-A956-781E034367BC}"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257779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77936-C438-4F2D-A956-781E034367BC}"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322568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86F77936-C438-4F2D-A956-781E034367BC}" type="datetimeFigureOut">
              <a:rPr lang="en-US" smtClean="0"/>
              <a:t>3/28/2022</a:t>
            </a:fld>
            <a:endParaRPr lang="en-US"/>
          </a:p>
        </p:txBody>
      </p:sp>
      <p:sp>
        <p:nvSpPr>
          <p:cNvPr id="6" name="Footer Placeholder 5"/>
          <p:cNvSpPr>
            <a:spLocks noGrp="1"/>
          </p:cNvSpPr>
          <p:nvPr>
            <p:ph type="ftr" sz="quarter" idx="11"/>
          </p:nvPr>
        </p:nvSpPr>
        <p:spPr>
          <a:xfrm>
            <a:off x="818348" y="6181344"/>
            <a:ext cx="3705300" cy="365125"/>
          </a:xfrm>
        </p:spPr>
        <p:txBody>
          <a:bodyPr/>
          <a:lstStyle/>
          <a:p>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DFF46435-9547-4422-A8AC-E71C7FC25DFC}" type="slidenum">
              <a:rPr lang="en-US" smtClean="0"/>
              <a:t>‹#›</a:t>
            </a:fld>
            <a:endParaRPr lang="en-US"/>
          </a:p>
        </p:txBody>
      </p:sp>
    </p:spTree>
    <p:extLst>
      <p:ext uri="{BB962C8B-B14F-4D97-AF65-F5344CB8AC3E}">
        <p14:creationId xmlns:p14="http://schemas.microsoft.com/office/powerpoint/2010/main" val="32515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86F77936-C438-4F2D-A956-781E034367BC}" type="datetimeFigureOut">
              <a:rPr lang="en-US" smtClean="0"/>
              <a:t>3/28/2022</a:t>
            </a:fld>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FF46435-9547-4422-A8AC-E71C7FC25DFC}" type="slidenum">
              <a:rPr lang="en-US" smtClean="0"/>
              <a:t>‹#›</a:t>
            </a:fld>
            <a:endParaRPr lang="en-US"/>
          </a:p>
        </p:txBody>
      </p:sp>
    </p:spTree>
    <p:extLst>
      <p:ext uri="{BB962C8B-B14F-4D97-AF65-F5344CB8AC3E}">
        <p14:creationId xmlns:p14="http://schemas.microsoft.com/office/powerpoint/2010/main" val="2773529273"/>
      </p:ext>
    </p:extLst>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renegadessocc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usys-assets.ae-admin.com/assets/989/15/youthcampclinicregis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122A1B-5829-4DA3-BBD8-E99E7A0690D8}"/>
              </a:ext>
            </a:extLst>
          </p:cNvPr>
          <p:cNvPicPr>
            <a:picLocks noChangeAspect="1"/>
          </p:cNvPicPr>
          <p:nvPr/>
        </p:nvPicPr>
        <p:blipFill>
          <a:blip r:embed="rId3"/>
          <a:stretch>
            <a:fillRect/>
          </a:stretch>
        </p:blipFill>
        <p:spPr>
          <a:xfrm rot="16200000">
            <a:off x="831586" y="-1254211"/>
            <a:ext cx="7258406" cy="9366421"/>
          </a:xfrm>
          <a:prstGeom prst="rect">
            <a:avLst/>
          </a:prstGeom>
        </p:spPr>
      </p:pic>
      <p:pic>
        <p:nvPicPr>
          <p:cNvPr id="5" name="Picture 4">
            <a:extLst>
              <a:ext uri="{FF2B5EF4-FFF2-40B4-BE49-F238E27FC236}">
                <a16:creationId xmlns:a16="http://schemas.microsoft.com/office/drawing/2014/main" id="{DF09E14F-2F0E-438B-AB08-2188B5F5B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422" y="2161483"/>
            <a:ext cx="2514753" cy="2535034"/>
          </a:xfrm>
          <a:prstGeom prst="rect">
            <a:avLst/>
          </a:prstGeom>
        </p:spPr>
      </p:pic>
      <p:sp>
        <p:nvSpPr>
          <p:cNvPr id="6" name="TextBox 5">
            <a:extLst>
              <a:ext uri="{FF2B5EF4-FFF2-40B4-BE49-F238E27FC236}">
                <a16:creationId xmlns:a16="http://schemas.microsoft.com/office/drawing/2014/main" id="{2480AB47-B57B-4389-83EB-D1FBDEA3AAC1}"/>
              </a:ext>
            </a:extLst>
          </p:cNvPr>
          <p:cNvSpPr txBox="1"/>
          <p:nvPr/>
        </p:nvSpPr>
        <p:spPr>
          <a:xfrm>
            <a:off x="885824" y="2875002"/>
            <a:ext cx="4857597" cy="1107996"/>
          </a:xfrm>
          <a:prstGeom prst="rect">
            <a:avLst/>
          </a:prstGeom>
          <a:noFill/>
        </p:spPr>
        <p:txBody>
          <a:bodyPr wrap="square" rtlCol="0">
            <a:spAutoFit/>
          </a:bodyPr>
          <a:lstStyle/>
          <a:p>
            <a:pPr algn="ctr"/>
            <a:r>
              <a:rPr lang="en-US" sz="3300" b="1" dirty="0">
                <a:solidFill>
                  <a:schemeClr val="bg1">
                    <a:lumMod val="90000"/>
                    <a:lumOff val="10000"/>
                  </a:schemeClr>
                </a:solidFill>
              </a:rPr>
              <a:t>Renegades Soccer Club</a:t>
            </a:r>
          </a:p>
        </p:txBody>
      </p:sp>
      <p:cxnSp>
        <p:nvCxnSpPr>
          <p:cNvPr id="8" name="Straight Connector 7">
            <a:extLst>
              <a:ext uri="{FF2B5EF4-FFF2-40B4-BE49-F238E27FC236}">
                <a16:creationId xmlns:a16="http://schemas.microsoft.com/office/drawing/2014/main" id="{75776AD9-0321-45B5-AE52-6974408F4625}"/>
              </a:ext>
            </a:extLst>
          </p:cNvPr>
          <p:cNvCxnSpPr/>
          <p:nvPr/>
        </p:nvCxnSpPr>
        <p:spPr>
          <a:xfrm>
            <a:off x="328474" y="4279037"/>
            <a:ext cx="5601809" cy="0"/>
          </a:xfrm>
          <a:prstGeom prst="line">
            <a:avLst/>
          </a:prstGeom>
          <a:ln w="15875">
            <a:solidFill>
              <a:srgbClr val="EE864C"/>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E837C28-3828-4A84-9277-57592FB658C9}"/>
              </a:ext>
            </a:extLst>
          </p:cNvPr>
          <p:cNvSpPr txBox="1"/>
          <p:nvPr/>
        </p:nvSpPr>
        <p:spPr>
          <a:xfrm>
            <a:off x="328474" y="4696515"/>
            <a:ext cx="5601809" cy="461665"/>
          </a:xfrm>
          <a:prstGeom prst="rect">
            <a:avLst/>
          </a:prstGeom>
          <a:noFill/>
        </p:spPr>
        <p:txBody>
          <a:bodyPr wrap="square" rtlCol="0">
            <a:spAutoFit/>
          </a:bodyPr>
          <a:lstStyle/>
          <a:p>
            <a:pPr algn="ctr"/>
            <a:r>
              <a:rPr lang="en-US" sz="2400" dirty="0">
                <a:solidFill>
                  <a:schemeClr val="bg1">
                    <a:lumMod val="90000"/>
                    <a:lumOff val="10000"/>
                  </a:schemeClr>
                </a:solidFill>
              </a:rPr>
              <a:t>CORE Registration</a:t>
            </a:r>
          </a:p>
        </p:txBody>
      </p:sp>
    </p:spTree>
    <p:extLst>
      <p:ext uri="{BB962C8B-B14F-4D97-AF65-F5344CB8AC3E}">
        <p14:creationId xmlns:p14="http://schemas.microsoft.com/office/powerpoint/2010/main" val="258876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BD03E7-54AE-42CA-BEA0-1ADC2C10930C}"/>
              </a:ext>
            </a:extLst>
          </p:cNvPr>
          <p:cNvPicPr>
            <a:picLocks noChangeAspect="1"/>
          </p:cNvPicPr>
          <p:nvPr/>
        </p:nvPicPr>
        <p:blipFill>
          <a:blip r:embed="rId2"/>
          <a:stretch>
            <a:fillRect/>
          </a:stretch>
        </p:blipFill>
        <p:spPr>
          <a:xfrm rot="16200000">
            <a:off x="930441" y="-1263789"/>
            <a:ext cx="7258406" cy="9366421"/>
          </a:xfrm>
          <a:prstGeom prst="rect">
            <a:avLst/>
          </a:prstGeom>
        </p:spPr>
      </p:pic>
      <p:sp>
        <p:nvSpPr>
          <p:cNvPr id="2" name="Rectangle 1">
            <a:extLst>
              <a:ext uri="{FF2B5EF4-FFF2-40B4-BE49-F238E27FC236}">
                <a16:creationId xmlns:a16="http://schemas.microsoft.com/office/drawing/2014/main" id="{2C0C1EB1-7C6C-4A7C-AF60-4493900D5E0C}"/>
              </a:ext>
            </a:extLst>
          </p:cNvPr>
          <p:cNvSpPr/>
          <p:nvPr/>
        </p:nvSpPr>
        <p:spPr>
          <a:xfrm>
            <a:off x="7350711" y="106532"/>
            <a:ext cx="1393794" cy="1447060"/>
          </a:xfrm>
          <a:prstGeom prst="rect">
            <a:avLst/>
          </a:prstGeom>
          <a:blipFill dpi="0" rotWithShape="1">
            <a:blip r:embed="rId3">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ECFA8ED-B7E9-462E-9C08-8AA69E610A27}"/>
              </a:ext>
            </a:extLst>
          </p:cNvPr>
          <p:cNvCxnSpPr>
            <a:cxnSpLocks/>
          </p:cNvCxnSpPr>
          <p:nvPr/>
        </p:nvCxnSpPr>
        <p:spPr>
          <a:xfrm>
            <a:off x="319597" y="978872"/>
            <a:ext cx="6906826" cy="0"/>
          </a:xfrm>
          <a:prstGeom prst="line">
            <a:avLst/>
          </a:prstGeom>
          <a:ln w="15875">
            <a:solidFill>
              <a:srgbClr val="EE864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0262D02-3C40-4843-80DD-4B2976FA06B2}"/>
              </a:ext>
            </a:extLst>
          </p:cNvPr>
          <p:cNvSpPr txBox="1"/>
          <p:nvPr/>
        </p:nvSpPr>
        <p:spPr>
          <a:xfrm>
            <a:off x="399495" y="1160984"/>
            <a:ext cx="8199975" cy="1477328"/>
          </a:xfrm>
          <a:prstGeom prst="rect">
            <a:avLst/>
          </a:prstGeom>
          <a:noFill/>
        </p:spPr>
        <p:txBody>
          <a:bodyPr wrap="square">
            <a:spAutoFit/>
          </a:bodyPr>
          <a:lstStyle/>
          <a:p>
            <a:pPr algn="l"/>
            <a:r>
              <a:rPr lang="en-US" b="0" i="0" dirty="0">
                <a:solidFill>
                  <a:schemeClr val="bg1">
                    <a:lumMod val="90000"/>
                    <a:lumOff val="10000"/>
                  </a:schemeClr>
                </a:solidFill>
                <a:effectLst/>
                <a:latin typeface="Arial" panose="020B0604020202020204" pitchFamily="34" charset="0"/>
              </a:rPr>
              <a:t>Thank you Renegades Family!  We are glad you are continuing your development with Renegades SC through our CORE Program.</a:t>
            </a:r>
          </a:p>
          <a:p>
            <a:pPr algn="l"/>
            <a:endParaRPr lang="en-US" dirty="0">
              <a:solidFill>
                <a:schemeClr val="bg1">
                  <a:lumMod val="90000"/>
                  <a:lumOff val="10000"/>
                </a:schemeClr>
              </a:solidFill>
              <a:latin typeface="Arial" panose="020B0604020202020204" pitchFamily="34" charset="0"/>
            </a:endParaRPr>
          </a:p>
          <a:p>
            <a:pPr algn="l"/>
            <a:r>
              <a:rPr lang="en-US" b="0" i="0" dirty="0">
                <a:solidFill>
                  <a:schemeClr val="bg1">
                    <a:lumMod val="90000"/>
                    <a:lumOff val="10000"/>
                  </a:schemeClr>
                </a:solidFill>
                <a:effectLst/>
                <a:latin typeface="Arial" panose="020B0604020202020204" pitchFamily="34" charset="0"/>
              </a:rPr>
              <a:t>Please follow the instructions below to secure a spot on your team’s CORE Schedule OR with a non-team group.</a:t>
            </a:r>
          </a:p>
        </p:txBody>
      </p:sp>
      <p:sp>
        <p:nvSpPr>
          <p:cNvPr id="4" name="TextBox 3">
            <a:extLst>
              <a:ext uri="{FF2B5EF4-FFF2-40B4-BE49-F238E27FC236}">
                <a16:creationId xmlns:a16="http://schemas.microsoft.com/office/drawing/2014/main" id="{CC7F0556-1B31-4AFC-A493-C38B701C5E88}"/>
              </a:ext>
            </a:extLst>
          </p:cNvPr>
          <p:cNvSpPr txBox="1"/>
          <p:nvPr/>
        </p:nvSpPr>
        <p:spPr>
          <a:xfrm>
            <a:off x="399495" y="3226085"/>
            <a:ext cx="8199975" cy="646331"/>
          </a:xfrm>
          <a:prstGeom prst="rect">
            <a:avLst/>
          </a:prstGeom>
          <a:noFill/>
        </p:spPr>
        <p:txBody>
          <a:bodyPr wrap="square" rtlCol="0">
            <a:spAutoFit/>
          </a:bodyPr>
          <a:lstStyle/>
          <a:p>
            <a:r>
              <a:rPr lang="en-US" dirty="0">
                <a:solidFill>
                  <a:schemeClr val="bg1">
                    <a:lumMod val="90000"/>
                    <a:lumOff val="10000"/>
                  </a:schemeClr>
                </a:solidFill>
              </a:rPr>
              <a:t>Step 1. Navigate to the Renegades Soccer Club Website </a:t>
            </a:r>
            <a:r>
              <a:rPr lang="en-US" dirty="0">
                <a:solidFill>
                  <a:schemeClr val="bg1">
                    <a:lumMod val="90000"/>
                    <a:lumOff val="10000"/>
                  </a:schemeClr>
                </a:solidFill>
                <a:hlinkClick r:id="rId4">
                  <a:extLst>
                    <a:ext uri="{A12FA001-AC4F-418D-AE19-62706E023703}">
                      <ahyp:hlinkClr xmlns:ahyp="http://schemas.microsoft.com/office/drawing/2018/hyperlinkcolor" val="tx"/>
                    </a:ext>
                  </a:extLst>
                </a:hlinkClick>
              </a:rPr>
              <a:t>www.renegadessoccer.com</a:t>
            </a:r>
            <a:r>
              <a:rPr lang="en-US" dirty="0">
                <a:solidFill>
                  <a:schemeClr val="bg1">
                    <a:lumMod val="90000"/>
                    <a:lumOff val="10000"/>
                  </a:schemeClr>
                </a:solidFill>
              </a:rPr>
              <a:t> and Select “Register Now”</a:t>
            </a:r>
          </a:p>
        </p:txBody>
      </p:sp>
      <p:pic>
        <p:nvPicPr>
          <p:cNvPr id="7" name="Picture 6" descr="A picture containing text&#10;&#10;Description automatically generated">
            <a:extLst>
              <a:ext uri="{FF2B5EF4-FFF2-40B4-BE49-F238E27FC236}">
                <a16:creationId xmlns:a16="http://schemas.microsoft.com/office/drawing/2014/main" id="{0844A693-7B1F-49E1-9C20-1C67EBE1A4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597" y="4363949"/>
            <a:ext cx="7883807" cy="1140425"/>
          </a:xfrm>
          <a:prstGeom prst="rect">
            <a:avLst/>
          </a:prstGeom>
        </p:spPr>
      </p:pic>
      <p:cxnSp>
        <p:nvCxnSpPr>
          <p:cNvPr id="9" name="Straight Arrow Connector 8">
            <a:extLst>
              <a:ext uri="{FF2B5EF4-FFF2-40B4-BE49-F238E27FC236}">
                <a16:creationId xmlns:a16="http://schemas.microsoft.com/office/drawing/2014/main" id="{A551DC3D-8068-47A4-9B52-F38B3F7D9324}"/>
              </a:ext>
            </a:extLst>
          </p:cNvPr>
          <p:cNvCxnSpPr>
            <a:cxnSpLocks/>
          </p:cNvCxnSpPr>
          <p:nvPr/>
        </p:nvCxnSpPr>
        <p:spPr>
          <a:xfrm flipH="1">
            <a:off x="7006977" y="3706401"/>
            <a:ext cx="958438" cy="732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03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E47B96-5D04-4A2E-B1C1-49C49661E968}"/>
              </a:ext>
            </a:extLst>
          </p:cNvPr>
          <p:cNvPicPr>
            <a:picLocks noChangeAspect="1"/>
          </p:cNvPicPr>
          <p:nvPr/>
        </p:nvPicPr>
        <p:blipFill>
          <a:blip r:embed="rId2"/>
          <a:stretch>
            <a:fillRect/>
          </a:stretch>
        </p:blipFill>
        <p:spPr>
          <a:xfrm rot="16200000">
            <a:off x="930441" y="-1263789"/>
            <a:ext cx="7258406" cy="9366421"/>
          </a:xfrm>
          <a:prstGeom prst="rect">
            <a:avLst/>
          </a:prstGeom>
        </p:spPr>
      </p:pic>
      <p:sp>
        <p:nvSpPr>
          <p:cNvPr id="2" name="Rectangle 1">
            <a:extLst>
              <a:ext uri="{FF2B5EF4-FFF2-40B4-BE49-F238E27FC236}">
                <a16:creationId xmlns:a16="http://schemas.microsoft.com/office/drawing/2014/main" id="{2C0C1EB1-7C6C-4A7C-AF60-4493900D5E0C}"/>
              </a:ext>
            </a:extLst>
          </p:cNvPr>
          <p:cNvSpPr/>
          <p:nvPr/>
        </p:nvSpPr>
        <p:spPr>
          <a:xfrm>
            <a:off x="7350711" y="106532"/>
            <a:ext cx="1393794" cy="1447060"/>
          </a:xfrm>
          <a:prstGeom prst="rect">
            <a:avLst/>
          </a:prstGeom>
          <a:blipFill dpi="0" rotWithShape="1">
            <a:blip r:embed="rId3">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ECFA8ED-B7E9-462E-9C08-8AA69E610A27}"/>
              </a:ext>
            </a:extLst>
          </p:cNvPr>
          <p:cNvCxnSpPr>
            <a:cxnSpLocks/>
          </p:cNvCxnSpPr>
          <p:nvPr/>
        </p:nvCxnSpPr>
        <p:spPr>
          <a:xfrm>
            <a:off x="319597" y="978872"/>
            <a:ext cx="6906826" cy="0"/>
          </a:xfrm>
          <a:prstGeom prst="line">
            <a:avLst/>
          </a:prstGeom>
          <a:ln w="15875">
            <a:solidFill>
              <a:srgbClr val="EE864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AAA2D61-907F-44C5-A388-84B700612271}"/>
              </a:ext>
            </a:extLst>
          </p:cNvPr>
          <p:cNvSpPr txBox="1"/>
          <p:nvPr/>
        </p:nvSpPr>
        <p:spPr>
          <a:xfrm>
            <a:off x="225832" y="1066857"/>
            <a:ext cx="6734262" cy="369332"/>
          </a:xfrm>
          <a:prstGeom prst="rect">
            <a:avLst/>
          </a:prstGeom>
          <a:noFill/>
        </p:spPr>
        <p:txBody>
          <a:bodyPr wrap="square" rtlCol="0">
            <a:spAutoFit/>
          </a:bodyPr>
          <a:lstStyle/>
          <a:p>
            <a:r>
              <a:rPr lang="en-US" dirty="0">
                <a:solidFill>
                  <a:schemeClr val="bg1">
                    <a:lumMod val="90000"/>
                    <a:lumOff val="10000"/>
                  </a:schemeClr>
                </a:solidFill>
              </a:rPr>
              <a:t>Step 2. Register or log in to the </a:t>
            </a:r>
            <a:r>
              <a:rPr lang="en-US" dirty="0" err="1">
                <a:solidFill>
                  <a:schemeClr val="bg1">
                    <a:lumMod val="90000"/>
                    <a:lumOff val="10000"/>
                  </a:schemeClr>
                </a:solidFill>
              </a:rPr>
              <a:t>PlayMetrics</a:t>
            </a:r>
            <a:r>
              <a:rPr lang="en-US" dirty="0">
                <a:solidFill>
                  <a:schemeClr val="bg1">
                    <a:lumMod val="90000"/>
                    <a:lumOff val="10000"/>
                  </a:schemeClr>
                </a:solidFill>
              </a:rPr>
              <a:t> portal</a:t>
            </a:r>
          </a:p>
        </p:txBody>
      </p:sp>
      <p:pic>
        <p:nvPicPr>
          <p:cNvPr id="8" name="Picture 7" descr="Graphical user interface, application, Teams&#10;&#10;Description automatically generated">
            <a:extLst>
              <a:ext uri="{FF2B5EF4-FFF2-40B4-BE49-F238E27FC236}">
                <a16:creationId xmlns:a16="http://schemas.microsoft.com/office/drawing/2014/main" id="{45FA005B-39FA-4582-8430-A0A8A6BB0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97" y="1553592"/>
            <a:ext cx="7217956" cy="4211068"/>
          </a:xfrm>
          <a:prstGeom prst="rect">
            <a:avLst/>
          </a:prstGeom>
        </p:spPr>
      </p:pic>
    </p:spTree>
    <p:extLst>
      <p:ext uri="{BB962C8B-B14F-4D97-AF65-F5344CB8AC3E}">
        <p14:creationId xmlns:p14="http://schemas.microsoft.com/office/powerpoint/2010/main" val="176895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649A9B-4489-4D02-8B4B-10A6820C6CBA}"/>
              </a:ext>
            </a:extLst>
          </p:cNvPr>
          <p:cNvPicPr>
            <a:picLocks noChangeAspect="1"/>
          </p:cNvPicPr>
          <p:nvPr/>
        </p:nvPicPr>
        <p:blipFill>
          <a:blip r:embed="rId2"/>
          <a:stretch>
            <a:fillRect/>
          </a:stretch>
        </p:blipFill>
        <p:spPr>
          <a:xfrm rot="16200000">
            <a:off x="930441" y="-1263789"/>
            <a:ext cx="7258406" cy="9366421"/>
          </a:xfrm>
          <a:prstGeom prst="rect">
            <a:avLst/>
          </a:prstGeom>
        </p:spPr>
      </p:pic>
      <p:sp>
        <p:nvSpPr>
          <p:cNvPr id="2" name="Rectangle 1">
            <a:extLst>
              <a:ext uri="{FF2B5EF4-FFF2-40B4-BE49-F238E27FC236}">
                <a16:creationId xmlns:a16="http://schemas.microsoft.com/office/drawing/2014/main" id="{2C0C1EB1-7C6C-4A7C-AF60-4493900D5E0C}"/>
              </a:ext>
            </a:extLst>
          </p:cNvPr>
          <p:cNvSpPr/>
          <p:nvPr/>
        </p:nvSpPr>
        <p:spPr>
          <a:xfrm>
            <a:off x="7350711" y="106532"/>
            <a:ext cx="1393794" cy="1447060"/>
          </a:xfrm>
          <a:prstGeom prst="rect">
            <a:avLst/>
          </a:prstGeom>
          <a:blipFill dpi="0" rotWithShape="1">
            <a:blip r:embed="rId3">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ECFA8ED-B7E9-462E-9C08-8AA69E610A27}"/>
              </a:ext>
            </a:extLst>
          </p:cNvPr>
          <p:cNvCxnSpPr>
            <a:cxnSpLocks/>
          </p:cNvCxnSpPr>
          <p:nvPr/>
        </p:nvCxnSpPr>
        <p:spPr>
          <a:xfrm>
            <a:off x="319597" y="978872"/>
            <a:ext cx="6906826" cy="0"/>
          </a:xfrm>
          <a:prstGeom prst="line">
            <a:avLst/>
          </a:prstGeom>
          <a:ln w="15875">
            <a:solidFill>
              <a:srgbClr val="EE864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0281D4-D780-40A3-9B49-21395B6B3549}"/>
              </a:ext>
            </a:extLst>
          </p:cNvPr>
          <p:cNvSpPr txBox="1"/>
          <p:nvPr/>
        </p:nvSpPr>
        <p:spPr>
          <a:xfrm>
            <a:off x="234612" y="1158958"/>
            <a:ext cx="6734262" cy="369332"/>
          </a:xfrm>
          <a:prstGeom prst="rect">
            <a:avLst/>
          </a:prstGeom>
          <a:noFill/>
        </p:spPr>
        <p:txBody>
          <a:bodyPr wrap="square" rtlCol="0">
            <a:spAutoFit/>
          </a:bodyPr>
          <a:lstStyle/>
          <a:p>
            <a:r>
              <a:rPr lang="en-US" dirty="0">
                <a:solidFill>
                  <a:schemeClr val="bg1">
                    <a:lumMod val="90000"/>
                    <a:lumOff val="10000"/>
                  </a:schemeClr>
                </a:solidFill>
              </a:rPr>
              <a:t>Step 3. Click on Club Programs </a:t>
            </a:r>
          </a:p>
        </p:txBody>
      </p:sp>
      <p:pic>
        <p:nvPicPr>
          <p:cNvPr id="5" name="Picture 4" descr="Graphical user interface, application, Word&#10;&#10;Description automatically generated">
            <a:extLst>
              <a:ext uri="{FF2B5EF4-FFF2-40B4-BE49-F238E27FC236}">
                <a16:creationId xmlns:a16="http://schemas.microsoft.com/office/drawing/2014/main" id="{DF2A3B87-E7C6-4C00-BBD2-67799E37D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26" y="1689665"/>
            <a:ext cx="8226777" cy="2183691"/>
          </a:xfrm>
          <a:prstGeom prst="rect">
            <a:avLst/>
          </a:prstGeom>
        </p:spPr>
      </p:pic>
      <p:cxnSp>
        <p:nvCxnSpPr>
          <p:cNvPr id="7" name="Straight Arrow Connector 6">
            <a:extLst>
              <a:ext uri="{FF2B5EF4-FFF2-40B4-BE49-F238E27FC236}">
                <a16:creationId xmlns:a16="http://schemas.microsoft.com/office/drawing/2014/main" id="{50430B9F-80C9-448F-BBC6-7AD5F826A555}"/>
              </a:ext>
            </a:extLst>
          </p:cNvPr>
          <p:cNvCxnSpPr/>
          <p:nvPr/>
        </p:nvCxnSpPr>
        <p:spPr>
          <a:xfrm flipH="1">
            <a:off x="1417834" y="1479479"/>
            <a:ext cx="750013" cy="1068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DFDAE30-E720-43A1-A0D3-C09F0F6ABD84}"/>
              </a:ext>
            </a:extLst>
          </p:cNvPr>
          <p:cNvSpPr txBox="1"/>
          <p:nvPr/>
        </p:nvSpPr>
        <p:spPr>
          <a:xfrm>
            <a:off x="253013" y="4260982"/>
            <a:ext cx="8424908" cy="923330"/>
          </a:xfrm>
          <a:prstGeom prst="rect">
            <a:avLst/>
          </a:prstGeom>
          <a:noFill/>
        </p:spPr>
        <p:txBody>
          <a:bodyPr wrap="square" rtlCol="0">
            <a:spAutoFit/>
          </a:bodyPr>
          <a:lstStyle/>
          <a:p>
            <a:r>
              <a:rPr lang="en-US" dirty="0">
                <a:solidFill>
                  <a:schemeClr val="bg1">
                    <a:lumMod val="90000"/>
                    <a:lumOff val="10000"/>
                  </a:schemeClr>
                </a:solidFill>
              </a:rPr>
              <a:t>Step 4. You will see the CORE Mastery Training Program. You should also see the initials of your player as an Eligible Player. Click on the Register Button for applicable program. </a:t>
            </a:r>
          </a:p>
        </p:txBody>
      </p:sp>
      <p:cxnSp>
        <p:nvCxnSpPr>
          <p:cNvPr id="13" name="Straight Arrow Connector 12">
            <a:extLst>
              <a:ext uri="{FF2B5EF4-FFF2-40B4-BE49-F238E27FC236}">
                <a16:creationId xmlns:a16="http://schemas.microsoft.com/office/drawing/2014/main" id="{C337C210-88B0-4D7C-B58A-D67BDDF7DEC2}"/>
              </a:ext>
            </a:extLst>
          </p:cNvPr>
          <p:cNvCxnSpPr>
            <a:cxnSpLocks/>
          </p:cNvCxnSpPr>
          <p:nvPr/>
        </p:nvCxnSpPr>
        <p:spPr>
          <a:xfrm flipV="1">
            <a:off x="7520683" y="3429000"/>
            <a:ext cx="0" cy="831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92BE0B3-C651-4BF7-B90B-59F8118ABFD4}"/>
              </a:ext>
            </a:extLst>
          </p:cNvPr>
          <p:cNvPicPr>
            <a:picLocks noChangeAspect="1"/>
          </p:cNvPicPr>
          <p:nvPr/>
        </p:nvPicPr>
        <p:blipFill>
          <a:blip r:embed="rId5"/>
          <a:stretch>
            <a:fillRect/>
          </a:stretch>
        </p:blipFill>
        <p:spPr>
          <a:xfrm>
            <a:off x="2147751" y="2755542"/>
            <a:ext cx="4215695" cy="788619"/>
          </a:xfrm>
          <a:prstGeom prst="rect">
            <a:avLst/>
          </a:prstGeom>
        </p:spPr>
      </p:pic>
    </p:spTree>
    <p:extLst>
      <p:ext uri="{BB962C8B-B14F-4D97-AF65-F5344CB8AC3E}">
        <p14:creationId xmlns:p14="http://schemas.microsoft.com/office/powerpoint/2010/main" val="278006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D3F3B4-7677-41AF-8B98-A5B928C59354}"/>
              </a:ext>
            </a:extLst>
          </p:cNvPr>
          <p:cNvPicPr>
            <a:picLocks noChangeAspect="1"/>
          </p:cNvPicPr>
          <p:nvPr/>
        </p:nvPicPr>
        <p:blipFill>
          <a:blip r:embed="rId2"/>
          <a:stretch>
            <a:fillRect/>
          </a:stretch>
        </p:blipFill>
        <p:spPr>
          <a:xfrm rot="16200000">
            <a:off x="930441" y="-1263789"/>
            <a:ext cx="7258406" cy="9366421"/>
          </a:xfrm>
          <a:prstGeom prst="rect">
            <a:avLst/>
          </a:prstGeom>
        </p:spPr>
      </p:pic>
      <p:sp>
        <p:nvSpPr>
          <p:cNvPr id="2" name="Rectangle 1">
            <a:extLst>
              <a:ext uri="{FF2B5EF4-FFF2-40B4-BE49-F238E27FC236}">
                <a16:creationId xmlns:a16="http://schemas.microsoft.com/office/drawing/2014/main" id="{2C0C1EB1-7C6C-4A7C-AF60-4493900D5E0C}"/>
              </a:ext>
            </a:extLst>
          </p:cNvPr>
          <p:cNvSpPr/>
          <p:nvPr/>
        </p:nvSpPr>
        <p:spPr>
          <a:xfrm>
            <a:off x="7350711" y="106532"/>
            <a:ext cx="1393794" cy="1447060"/>
          </a:xfrm>
          <a:prstGeom prst="rect">
            <a:avLst/>
          </a:prstGeom>
          <a:blipFill dpi="0" rotWithShape="1">
            <a:blip r:embed="rId3">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ECFA8ED-B7E9-462E-9C08-8AA69E610A27}"/>
              </a:ext>
            </a:extLst>
          </p:cNvPr>
          <p:cNvCxnSpPr>
            <a:cxnSpLocks/>
          </p:cNvCxnSpPr>
          <p:nvPr/>
        </p:nvCxnSpPr>
        <p:spPr>
          <a:xfrm>
            <a:off x="319597" y="978872"/>
            <a:ext cx="6906826" cy="0"/>
          </a:xfrm>
          <a:prstGeom prst="line">
            <a:avLst/>
          </a:prstGeom>
          <a:ln w="15875">
            <a:solidFill>
              <a:srgbClr val="EE864C"/>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EECE13-DC8B-4827-8B17-9E87A87FCB48}"/>
              </a:ext>
            </a:extLst>
          </p:cNvPr>
          <p:cNvSpPr txBox="1"/>
          <p:nvPr/>
        </p:nvSpPr>
        <p:spPr>
          <a:xfrm>
            <a:off x="255906" y="1069294"/>
            <a:ext cx="7032661" cy="369332"/>
          </a:xfrm>
          <a:prstGeom prst="rect">
            <a:avLst/>
          </a:prstGeom>
          <a:noFill/>
        </p:spPr>
        <p:txBody>
          <a:bodyPr wrap="square">
            <a:spAutoFit/>
          </a:bodyPr>
          <a:lstStyle/>
          <a:p>
            <a:r>
              <a:rPr lang="en-US" dirty="0">
                <a:solidFill>
                  <a:schemeClr val="bg1">
                    <a:lumMod val="90000"/>
                    <a:lumOff val="10000"/>
                  </a:schemeClr>
                </a:solidFill>
              </a:rPr>
              <a:t>Step 6. Click the box One CORE Session Trial. </a:t>
            </a:r>
          </a:p>
        </p:txBody>
      </p:sp>
      <p:sp>
        <p:nvSpPr>
          <p:cNvPr id="7" name="Rectangle 6">
            <a:extLst>
              <a:ext uri="{FF2B5EF4-FFF2-40B4-BE49-F238E27FC236}">
                <a16:creationId xmlns:a16="http://schemas.microsoft.com/office/drawing/2014/main" id="{F25D4828-2A37-4793-8986-32A57EB5A6D6}"/>
              </a:ext>
            </a:extLst>
          </p:cNvPr>
          <p:cNvSpPr/>
          <p:nvPr/>
        </p:nvSpPr>
        <p:spPr>
          <a:xfrm>
            <a:off x="2682910" y="3657601"/>
            <a:ext cx="1185705" cy="190918"/>
          </a:xfrm>
          <a:prstGeom prst="rect">
            <a:avLst/>
          </a:prstGeom>
          <a:solidFill>
            <a:srgbClr val="425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E64BF53-F21D-45CF-A6E1-DD2B61519E87}"/>
              </a:ext>
            </a:extLst>
          </p:cNvPr>
          <p:cNvPicPr>
            <a:picLocks noChangeAspect="1"/>
          </p:cNvPicPr>
          <p:nvPr/>
        </p:nvPicPr>
        <p:blipFill>
          <a:blip r:embed="rId4"/>
          <a:stretch>
            <a:fillRect/>
          </a:stretch>
        </p:blipFill>
        <p:spPr>
          <a:xfrm>
            <a:off x="2455016" y="1843232"/>
            <a:ext cx="5432940" cy="4233553"/>
          </a:xfrm>
          <a:prstGeom prst="rect">
            <a:avLst/>
          </a:prstGeom>
        </p:spPr>
      </p:pic>
      <p:cxnSp>
        <p:nvCxnSpPr>
          <p:cNvPr id="11" name="Straight Arrow Connector 10">
            <a:extLst>
              <a:ext uri="{FF2B5EF4-FFF2-40B4-BE49-F238E27FC236}">
                <a16:creationId xmlns:a16="http://schemas.microsoft.com/office/drawing/2014/main" id="{A8861681-914F-4945-92FE-0731A6C183EE}"/>
              </a:ext>
            </a:extLst>
          </p:cNvPr>
          <p:cNvCxnSpPr/>
          <p:nvPr/>
        </p:nvCxnSpPr>
        <p:spPr>
          <a:xfrm>
            <a:off x="1893455" y="1438626"/>
            <a:ext cx="1043709" cy="3752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569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D3F3B4-7677-41AF-8B98-A5B928C59354}"/>
              </a:ext>
            </a:extLst>
          </p:cNvPr>
          <p:cNvPicPr>
            <a:picLocks noChangeAspect="1"/>
          </p:cNvPicPr>
          <p:nvPr/>
        </p:nvPicPr>
        <p:blipFill>
          <a:blip r:embed="rId2"/>
          <a:stretch>
            <a:fillRect/>
          </a:stretch>
        </p:blipFill>
        <p:spPr>
          <a:xfrm rot="16200000">
            <a:off x="930441" y="-1263789"/>
            <a:ext cx="7258406" cy="9366421"/>
          </a:xfrm>
          <a:prstGeom prst="rect">
            <a:avLst/>
          </a:prstGeom>
        </p:spPr>
      </p:pic>
      <p:sp>
        <p:nvSpPr>
          <p:cNvPr id="2" name="Rectangle 1">
            <a:extLst>
              <a:ext uri="{FF2B5EF4-FFF2-40B4-BE49-F238E27FC236}">
                <a16:creationId xmlns:a16="http://schemas.microsoft.com/office/drawing/2014/main" id="{2C0C1EB1-7C6C-4A7C-AF60-4493900D5E0C}"/>
              </a:ext>
            </a:extLst>
          </p:cNvPr>
          <p:cNvSpPr/>
          <p:nvPr/>
        </p:nvSpPr>
        <p:spPr>
          <a:xfrm>
            <a:off x="7350711" y="106532"/>
            <a:ext cx="1393794" cy="1447060"/>
          </a:xfrm>
          <a:prstGeom prst="rect">
            <a:avLst/>
          </a:prstGeom>
          <a:blipFill dpi="0" rotWithShape="1">
            <a:blip r:embed="rId3">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ECFA8ED-B7E9-462E-9C08-8AA69E610A27}"/>
              </a:ext>
            </a:extLst>
          </p:cNvPr>
          <p:cNvCxnSpPr>
            <a:cxnSpLocks/>
          </p:cNvCxnSpPr>
          <p:nvPr/>
        </p:nvCxnSpPr>
        <p:spPr>
          <a:xfrm>
            <a:off x="319597" y="978872"/>
            <a:ext cx="6906826" cy="0"/>
          </a:xfrm>
          <a:prstGeom prst="line">
            <a:avLst/>
          </a:prstGeom>
          <a:ln w="15875">
            <a:solidFill>
              <a:srgbClr val="EE864C"/>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EECE13-DC8B-4827-8B17-9E87A87FCB48}"/>
              </a:ext>
            </a:extLst>
          </p:cNvPr>
          <p:cNvSpPr txBox="1"/>
          <p:nvPr/>
        </p:nvSpPr>
        <p:spPr>
          <a:xfrm>
            <a:off x="255906" y="1069294"/>
            <a:ext cx="7032661" cy="923330"/>
          </a:xfrm>
          <a:prstGeom prst="rect">
            <a:avLst/>
          </a:prstGeom>
          <a:noFill/>
        </p:spPr>
        <p:txBody>
          <a:bodyPr wrap="square">
            <a:spAutoFit/>
          </a:bodyPr>
          <a:lstStyle/>
          <a:p>
            <a:r>
              <a:rPr lang="en-US" dirty="0">
                <a:solidFill>
                  <a:schemeClr val="bg1">
                    <a:lumMod val="90000"/>
                    <a:lumOff val="10000"/>
                  </a:schemeClr>
                </a:solidFill>
              </a:rPr>
              <a:t>Step 6. Proceed through the registration steps. Click the box with the player’s name and click on Proceed to Registration to continue. </a:t>
            </a:r>
          </a:p>
        </p:txBody>
      </p:sp>
      <p:sp>
        <p:nvSpPr>
          <p:cNvPr id="18" name="TextBox 17">
            <a:extLst>
              <a:ext uri="{FF2B5EF4-FFF2-40B4-BE49-F238E27FC236}">
                <a16:creationId xmlns:a16="http://schemas.microsoft.com/office/drawing/2014/main" id="{B65D87CE-2BED-4F37-898B-1712D1BC047A}"/>
              </a:ext>
            </a:extLst>
          </p:cNvPr>
          <p:cNvSpPr txBox="1"/>
          <p:nvPr/>
        </p:nvSpPr>
        <p:spPr>
          <a:xfrm>
            <a:off x="1896630" y="6107183"/>
            <a:ext cx="6298058" cy="523220"/>
          </a:xfrm>
          <a:prstGeom prst="rect">
            <a:avLst/>
          </a:prstGeom>
          <a:noFill/>
        </p:spPr>
        <p:txBody>
          <a:bodyPr wrap="square" rtlCol="0">
            <a:spAutoFit/>
          </a:bodyPr>
          <a:lstStyle/>
          <a:p>
            <a:r>
              <a:rPr lang="en-US" sz="1400" dirty="0">
                <a:solidFill>
                  <a:srgbClr val="1D376C"/>
                </a:solidFill>
              </a:rPr>
              <a:t>(This screenshot shows the player selected, the payment plan options and details of the program. )</a:t>
            </a:r>
          </a:p>
        </p:txBody>
      </p:sp>
      <p:pic>
        <p:nvPicPr>
          <p:cNvPr id="6" name="Picture 5">
            <a:extLst>
              <a:ext uri="{FF2B5EF4-FFF2-40B4-BE49-F238E27FC236}">
                <a16:creationId xmlns:a16="http://schemas.microsoft.com/office/drawing/2014/main" id="{36F56B1C-60D4-4B09-8FEE-6F19B57509D0}"/>
              </a:ext>
            </a:extLst>
          </p:cNvPr>
          <p:cNvPicPr>
            <a:picLocks noChangeAspect="1"/>
          </p:cNvPicPr>
          <p:nvPr/>
        </p:nvPicPr>
        <p:blipFill>
          <a:blip r:embed="rId4"/>
          <a:stretch>
            <a:fillRect/>
          </a:stretch>
        </p:blipFill>
        <p:spPr>
          <a:xfrm>
            <a:off x="2029962" y="1854656"/>
            <a:ext cx="5857994" cy="4222130"/>
          </a:xfrm>
          <a:prstGeom prst="rect">
            <a:avLst/>
          </a:prstGeom>
        </p:spPr>
      </p:pic>
      <p:sp>
        <p:nvSpPr>
          <p:cNvPr id="7" name="Rectangle 6">
            <a:extLst>
              <a:ext uri="{FF2B5EF4-FFF2-40B4-BE49-F238E27FC236}">
                <a16:creationId xmlns:a16="http://schemas.microsoft.com/office/drawing/2014/main" id="{F25D4828-2A37-4793-8986-32A57EB5A6D6}"/>
              </a:ext>
            </a:extLst>
          </p:cNvPr>
          <p:cNvSpPr/>
          <p:nvPr/>
        </p:nvSpPr>
        <p:spPr>
          <a:xfrm>
            <a:off x="2682910" y="3657601"/>
            <a:ext cx="1185705" cy="190918"/>
          </a:xfrm>
          <a:prstGeom prst="rect">
            <a:avLst/>
          </a:prstGeom>
          <a:solidFill>
            <a:srgbClr val="425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11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6CE624-5C7E-4A3A-9764-3879ACD5785F}"/>
              </a:ext>
            </a:extLst>
          </p:cNvPr>
          <p:cNvPicPr>
            <a:picLocks noChangeAspect="1"/>
          </p:cNvPicPr>
          <p:nvPr/>
        </p:nvPicPr>
        <p:blipFill>
          <a:blip r:embed="rId2"/>
          <a:stretch>
            <a:fillRect/>
          </a:stretch>
        </p:blipFill>
        <p:spPr>
          <a:xfrm rot="16200000">
            <a:off x="930441" y="-1263789"/>
            <a:ext cx="7258406" cy="9366421"/>
          </a:xfrm>
          <a:prstGeom prst="rect">
            <a:avLst/>
          </a:prstGeom>
        </p:spPr>
      </p:pic>
      <p:sp>
        <p:nvSpPr>
          <p:cNvPr id="2" name="Rectangle 1">
            <a:extLst>
              <a:ext uri="{FF2B5EF4-FFF2-40B4-BE49-F238E27FC236}">
                <a16:creationId xmlns:a16="http://schemas.microsoft.com/office/drawing/2014/main" id="{2C0C1EB1-7C6C-4A7C-AF60-4493900D5E0C}"/>
              </a:ext>
            </a:extLst>
          </p:cNvPr>
          <p:cNvSpPr/>
          <p:nvPr/>
        </p:nvSpPr>
        <p:spPr>
          <a:xfrm>
            <a:off x="7350711" y="106532"/>
            <a:ext cx="1393794" cy="1447060"/>
          </a:xfrm>
          <a:prstGeom prst="rect">
            <a:avLst/>
          </a:prstGeom>
          <a:blipFill dpi="0" rotWithShape="1">
            <a:blip r:embed="rId3">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ECFA8ED-B7E9-462E-9C08-8AA69E610A27}"/>
              </a:ext>
            </a:extLst>
          </p:cNvPr>
          <p:cNvCxnSpPr>
            <a:cxnSpLocks/>
          </p:cNvCxnSpPr>
          <p:nvPr/>
        </p:nvCxnSpPr>
        <p:spPr>
          <a:xfrm>
            <a:off x="319597" y="978872"/>
            <a:ext cx="6906826" cy="0"/>
          </a:xfrm>
          <a:prstGeom prst="line">
            <a:avLst/>
          </a:prstGeom>
          <a:ln w="15875">
            <a:solidFill>
              <a:srgbClr val="EE864C"/>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3A9F28-DFD7-4A18-A968-A728F12AAC69}"/>
              </a:ext>
            </a:extLst>
          </p:cNvPr>
          <p:cNvSpPr txBox="1"/>
          <p:nvPr/>
        </p:nvSpPr>
        <p:spPr>
          <a:xfrm>
            <a:off x="231591" y="1083049"/>
            <a:ext cx="7475495" cy="923330"/>
          </a:xfrm>
          <a:prstGeom prst="rect">
            <a:avLst/>
          </a:prstGeom>
          <a:noFill/>
        </p:spPr>
        <p:txBody>
          <a:bodyPr wrap="square">
            <a:spAutoFit/>
          </a:bodyPr>
          <a:lstStyle/>
          <a:p>
            <a:r>
              <a:rPr lang="en-US" dirty="0">
                <a:solidFill>
                  <a:schemeClr val="bg1">
                    <a:lumMod val="90000"/>
                    <a:lumOff val="10000"/>
                  </a:schemeClr>
                </a:solidFill>
              </a:rPr>
              <a:t>Step 7. Complete the</a:t>
            </a:r>
            <a:r>
              <a:rPr lang="en-US" dirty="0"/>
              <a:t> </a:t>
            </a:r>
            <a:r>
              <a:rPr lang="en-US" dirty="0">
                <a:solidFill>
                  <a:srgbClr val="EE864C"/>
                </a:solidFill>
                <a:hlinkClick r:id="rId4">
                  <a:extLst>
                    <a:ext uri="{A12FA001-AC4F-418D-AE19-62706E023703}">
                      <ahyp:hlinkClr xmlns:ahyp="http://schemas.microsoft.com/office/drawing/2018/hyperlinkcolor" val="tx"/>
                    </a:ext>
                  </a:extLst>
                </a:hlinkClick>
              </a:rPr>
              <a:t>Camp/Clinic/Lesson Release Form </a:t>
            </a:r>
            <a:r>
              <a:rPr lang="en-US" dirty="0">
                <a:solidFill>
                  <a:schemeClr val="bg1">
                    <a:lumMod val="90000"/>
                    <a:lumOff val="10000"/>
                  </a:schemeClr>
                </a:solidFill>
              </a:rPr>
              <a:t>as listed and sign all applicable waivers. </a:t>
            </a:r>
          </a:p>
          <a:p>
            <a:r>
              <a:rPr lang="en-US" dirty="0">
                <a:solidFill>
                  <a:schemeClr val="bg1">
                    <a:lumMod val="90000"/>
                    <a:lumOff val="10000"/>
                  </a:schemeClr>
                </a:solidFill>
              </a:rPr>
              <a:t>*Form required before start of first training. </a:t>
            </a:r>
          </a:p>
        </p:txBody>
      </p:sp>
      <p:pic>
        <p:nvPicPr>
          <p:cNvPr id="4" name="Picture 3">
            <a:extLst>
              <a:ext uri="{FF2B5EF4-FFF2-40B4-BE49-F238E27FC236}">
                <a16:creationId xmlns:a16="http://schemas.microsoft.com/office/drawing/2014/main" id="{093BA121-150C-4AF0-98A3-DD2724D344BF}"/>
              </a:ext>
            </a:extLst>
          </p:cNvPr>
          <p:cNvPicPr>
            <a:picLocks noChangeAspect="1"/>
          </p:cNvPicPr>
          <p:nvPr/>
        </p:nvPicPr>
        <p:blipFill>
          <a:blip r:embed="rId5"/>
          <a:stretch>
            <a:fillRect/>
          </a:stretch>
        </p:blipFill>
        <p:spPr>
          <a:xfrm>
            <a:off x="1286189" y="2651090"/>
            <a:ext cx="6149591" cy="4206910"/>
          </a:xfrm>
          <a:prstGeom prst="rect">
            <a:avLst/>
          </a:prstGeom>
        </p:spPr>
      </p:pic>
    </p:spTree>
    <p:extLst>
      <p:ext uri="{BB962C8B-B14F-4D97-AF65-F5344CB8AC3E}">
        <p14:creationId xmlns:p14="http://schemas.microsoft.com/office/powerpoint/2010/main" val="325901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E93142-5087-45B6-ACA4-E8B56D46F164}"/>
              </a:ext>
            </a:extLst>
          </p:cNvPr>
          <p:cNvPicPr>
            <a:picLocks noChangeAspect="1"/>
          </p:cNvPicPr>
          <p:nvPr/>
        </p:nvPicPr>
        <p:blipFill>
          <a:blip r:embed="rId2"/>
          <a:stretch>
            <a:fillRect/>
          </a:stretch>
        </p:blipFill>
        <p:spPr>
          <a:xfrm rot="16200000">
            <a:off x="930441" y="-1263789"/>
            <a:ext cx="7258406" cy="9366421"/>
          </a:xfrm>
          <a:prstGeom prst="rect">
            <a:avLst/>
          </a:prstGeom>
        </p:spPr>
      </p:pic>
      <p:sp>
        <p:nvSpPr>
          <p:cNvPr id="2" name="Rectangle 1">
            <a:extLst>
              <a:ext uri="{FF2B5EF4-FFF2-40B4-BE49-F238E27FC236}">
                <a16:creationId xmlns:a16="http://schemas.microsoft.com/office/drawing/2014/main" id="{2C0C1EB1-7C6C-4A7C-AF60-4493900D5E0C}"/>
              </a:ext>
            </a:extLst>
          </p:cNvPr>
          <p:cNvSpPr/>
          <p:nvPr/>
        </p:nvSpPr>
        <p:spPr>
          <a:xfrm>
            <a:off x="7350711" y="106532"/>
            <a:ext cx="1393794" cy="1447060"/>
          </a:xfrm>
          <a:prstGeom prst="rect">
            <a:avLst/>
          </a:prstGeom>
          <a:blipFill dpi="0" rotWithShape="1">
            <a:blip r:embed="rId3">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ECFA8ED-B7E9-462E-9C08-8AA69E610A27}"/>
              </a:ext>
            </a:extLst>
          </p:cNvPr>
          <p:cNvCxnSpPr>
            <a:cxnSpLocks/>
          </p:cNvCxnSpPr>
          <p:nvPr/>
        </p:nvCxnSpPr>
        <p:spPr>
          <a:xfrm>
            <a:off x="319597" y="978872"/>
            <a:ext cx="6906826" cy="0"/>
          </a:xfrm>
          <a:prstGeom prst="line">
            <a:avLst/>
          </a:prstGeom>
          <a:ln w="15875">
            <a:solidFill>
              <a:srgbClr val="EE864C"/>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AE1FD81-DDF0-467D-930B-4DECBC05E483}"/>
              </a:ext>
            </a:extLst>
          </p:cNvPr>
          <p:cNvSpPr txBox="1"/>
          <p:nvPr/>
        </p:nvSpPr>
        <p:spPr>
          <a:xfrm>
            <a:off x="237302" y="1094788"/>
            <a:ext cx="7433002" cy="1200329"/>
          </a:xfrm>
          <a:prstGeom prst="rect">
            <a:avLst/>
          </a:prstGeom>
          <a:noFill/>
        </p:spPr>
        <p:txBody>
          <a:bodyPr wrap="square">
            <a:spAutoFit/>
          </a:bodyPr>
          <a:lstStyle/>
          <a:p>
            <a:r>
              <a:rPr lang="en-US" dirty="0">
                <a:solidFill>
                  <a:schemeClr val="bg1">
                    <a:lumMod val="90000"/>
                    <a:lumOff val="10000"/>
                  </a:schemeClr>
                </a:solidFill>
              </a:rPr>
              <a:t>Step 8. Once you’ve selected a payment plan you will be taken to the Checkout page where payment information will be put in. </a:t>
            </a:r>
          </a:p>
          <a:p>
            <a:r>
              <a:rPr lang="en-US" dirty="0">
                <a:solidFill>
                  <a:schemeClr val="bg1">
                    <a:lumMod val="90000"/>
                    <a:lumOff val="10000"/>
                  </a:schemeClr>
                </a:solidFill>
              </a:rPr>
              <a:t>Once you’ve placed your order you will receive a confirmation email and be registered with the Renegades Soccer Club! </a:t>
            </a:r>
          </a:p>
        </p:txBody>
      </p:sp>
      <p:sp>
        <p:nvSpPr>
          <p:cNvPr id="5" name="TextBox 4">
            <a:extLst>
              <a:ext uri="{FF2B5EF4-FFF2-40B4-BE49-F238E27FC236}">
                <a16:creationId xmlns:a16="http://schemas.microsoft.com/office/drawing/2014/main" id="{01FDB297-4227-463F-9EC6-BC20BBA433B7}"/>
              </a:ext>
            </a:extLst>
          </p:cNvPr>
          <p:cNvSpPr txBox="1"/>
          <p:nvPr/>
        </p:nvSpPr>
        <p:spPr>
          <a:xfrm>
            <a:off x="237302" y="2745671"/>
            <a:ext cx="7891502" cy="1200329"/>
          </a:xfrm>
          <a:prstGeom prst="rect">
            <a:avLst/>
          </a:prstGeom>
          <a:noFill/>
        </p:spPr>
        <p:txBody>
          <a:bodyPr wrap="square">
            <a:spAutoFit/>
          </a:bodyPr>
          <a:lstStyle/>
          <a:p>
            <a:r>
              <a:rPr lang="en-US" dirty="0">
                <a:solidFill>
                  <a:schemeClr val="bg1">
                    <a:lumMod val="90000"/>
                    <a:lumOff val="10000"/>
                  </a:schemeClr>
                </a:solidFill>
              </a:rPr>
              <a:t>Step 9. Our operations team will review your registration and your calendar of events will populate for the CORE Training Program.  Please make an effort to set your attendance for the sessions so our coaches are able to plan accordingly.</a:t>
            </a:r>
          </a:p>
        </p:txBody>
      </p:sp>
    </p:spTree>
    <p:extLst>
      <p:ext uri="{BB962C8B-B14F-4D97-AF65-F5344CB8AC3E}">
        <p14:creationId xmlns:p14="http://schemas.microsoft.com/office/powerpoint/2010/main" val="8458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020CA0-871C-4289-85F4-6AB49338C902}"/>
              </a:ext>
            </a:extLst>
          </p:cNvPr>
          <p:cNvPicPr>
            <a:picLocks noChangeAspect="1"/>
          </p:cNvPicPr>
          <p:nvPr/>
        </p:nvPicPr>
        <p:blipFill>
          <a:blip r:embed="rId2"/>
          <a:stretch>
            <a:fillRect/>
          </a:stretch>
        </p:blipFill>
        <p:spPr>
          <a:xfrm rot="16200000">
            <a:off x="930441" y="-1263789"/>
            <a:ext cx="7258406" cy="9366421"/>
          </a:xfrm>
          <a:prstGeom prst="rect">
            <a:avLst/>
          </a:prstGeom>
        </p:spPr>
      </p:pic>
      <p:sp>
        <p:nvSpPr>
          <p:cNvPr id="2" name="Rectangle 1">
            <a:extLst>
              <a:ext uri="{FF2B5EF4-FFF2-40B4-BE49-F238E27FC236}">
                <a16:creationId xmlns:a16="http://schemas.microsoft.com/office/drawing/2014/main" id="{2C0C1EB1-7C6C-4A7C-AF60-4493900D5E0C}"/>
              </a:ext>
            </a:extLst>
          </p:cNvPr>
          <p:cNvSpPr/>
          <p:nvPr/>
        </p:nvSpPr>
        <p:spPr>
          <a:xfrm>
            <a:off x="7350711" y="106532"/>
            <a:ext cx="1393794" cy="1447060"/>
          </a:xfrm>
          <a:prstGeom prst="rect">
            <a:avLst/>
          </a:prstGeom>
          <a:blipFill dpi="0" rotWithShape="1">
            <a:blip r:embed="rId3">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ECFA8ED-B7E9-462E-9C08-8AA69E610A27}"/>
              </a:ext>
            </a:extLst>
          </p:cNvPr>
          <p:cNvCxnSpPr>
            <a:cxnSpLocks/>
          </p:cNvCxnSpPr>
          <p:nvPr/>
        </p:nvCxnSpPr>
        <p:spPr>
          <a:xfrm>
            <a:off x="319597" y="978872"/>
            <a:ext cx="6906826" cy="0"/>
          </a:xfrm>
          <a:prstGeom prst="line">
            <a:avLst/>
          </a:prstGeom>
          <a:ln w="15875">
            <a:solidFill>
              <a:srgbClr val="EE864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EB1030D-41D2-4554-A84F-BB05A5355E85}"/>
              </a:ext>
            </a:extLst>
          </p:cNvPr>
          <p:cNvSpPr txBox="1"/>
          <p:nvPr/>
        </p:nvSpPr>
        <p:spPr>
          <a:xfrm>
            <a:off x="657546" y="1553592"/>
            <a:ext cx="7561780" cy="1846659"/>
          </a:xfrm>
          <a:prstGeom prst="rect">
            <a:avLst/>
          </a:prstGeom>
          <a:noFill/>
        </p:spPr>
        <p:txBody>
          <a:bodyPr wrap="square" rtlCol="0">
            <a:spAutoFit/>
          </a:bodyPr>
          <a:lstStyle/>
          <a:p>
            <a:r>
              <a:rPr lang="en-US" sz="3200" dirty="0">
                <a:solidFill>
                  <a:schemeClr val="bg1">
                    <a:lumMod val="90000"/>
                    <a:lumOff val="10000"/>
                  </a:schemeClr>
                </a:solidFill>
              </a:rPr>
              <a:t>Questions? </a:t>
            </a:r>
          </a:p>
          <a:p>
            <a:r>
              <a:rPr lang="en-US" sz="3200" dirty="0">
                <a:solidFill>
                  <a:schemeClr val="bg1">
                    <a:lumMod val="90000"/>
                    <a:lumOff val="10000"/>
                  </a:schemeClr>
                </a:solidFill>
              </a:rPr>
              <a:t>Contact us at info@renegadessoccer.com</a:t>
            </a:r>
          </a:p>
          <a:p>
            <a:endParaRPr lang="en-US" dirty="0"/>
          </a:p>
        </p:txBody>
      </p:sp>
    </p:spTree>
    <p:extLst>
      <p:ext uri="{BB962C8B-B14F-4D97-AF65-F5344CB8AC3E}">
        <p14:creationId xmlns:p14="http://schemas.microsoft.com/office/powerpoint/2010/main" val="702086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Custom 4">
      <a:dk1>
        <a:srgbClr val="002060"/>
      </a:dk1>
      <a:lt1>
        <a:sysClr val="window" lastClr="FFFFFF"/>
      </a:lt1>
      <a:dk2>
        <a:srgbClr val="002060"/>
      </a:dk2>
      <a:lt2>
        <a:srgbClr val="FFFFFF"/>
      </a:lt2>
      <a:accent1>
        <a:srgbClr val="F47B02"/>
      </a:accent1>
      <a:accent2>
        <a:srgbClr val="9F2936"/>
      </a:accent2>
      <a:accent3>
        <a:srgbClr val="002060"/>
      </a:accent3>
      <a:accent4>
        <a:srgbClr val="4E8542"/>
      </a:accent4>
      <a:accent5>
        <a:srgbClr val="604878"/>
      </a:accent5>
      <a:accent6>
        <a:srgbClr val="C19859"/>
      </a:accent6>
      <a:hlink>
        <a:srgbClr val="6B9F25"/>
      </a:hlink>
      <a:folHlink>
        <a:srgbClr val="B26B02"/>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3831</TotalTime>
  <Words>303</Words>
  <Application>Microsoft Office PowerPoint</Application>
  <PresentationFormat>On-screen Show (4:3)</PresentationFormat>
  <Paragraphs>20</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Century Gothic</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Chris</dc:creator>
  <cp:lastModifiedBy>Leslie Dalton</cp:lastModifiedBy>
  <cp:revision>37</cp:revision>
  <dcterms:created xsi:type="dcterms:W3CDTF">2019-06-19T09:25:06Z</dcterms:created>
  <dcterms:modified xsi:type="dcterms:W3CDTF">2022-03-28T17:57:43Z</dcterms:modified>
</cp:coreProperties>
</file>